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nva Sans" panose="020B0604020202020204" charset="0"/>
      <p:regular r:id="rId9"/>
    </p:embeddedFont>
    <p:embeddedFont>
      <p:font typeface="Joint" panose="020B0604020202020204" charset="0"/>
      <p:regular r:id="rId10"/>
    </p:embeddedFont>
    <p:embeddedFont>
      <p:font typeface="Open Sauce" panose="020B0604020202020204" charset="0"/>
      <p:regular r:id="rId11"/>
    </p:embeddedFont>
    <p:embeddedFont>
      <p:font typeface="Open Sauce Light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280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jpe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jpeg>
</file>

<file path=ppt/media/image53.jpeg>
</file>

<file path=ppt/media/image54.jpeg>
</file>

<file path=ppt/media/image55.jpe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svg"/><Relationship Id="rId33" Type="http://schemas.openxmlformats.org/officeDocument/2006/relationships/image" Target="../media/image32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31" Type="http://schemas.openxmlformats.org/officeDocument/2006/relationships/image" Target="../media/image30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sv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13" Type="http://schemas.openxmlformats.org/officeDocument/2006/relationships/image" Target="../media/image44.png"/><Relationship Id="rId18" Type="http://schemas.openxmlformats.org/officeDocument/2006/relationships/image" Target="../media/image4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svg"/><Relationship Id="rId17" Type="http://schemas.openxmlformats.org/officeDocument/2006/relationships/image" Target="../media/image48.png"/><Relationship Id="rId2" Type="http://schemas.openxmlformats.org/officeDocument/2006/relationships/image" Target="../media/image33.jpeg"/><Relationship Id="rId16" Type="http://schemas.openxmlformats.org/officeDocument/2006/relationships/image" Target="../media/image4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5" Type="http://schemas.openxmlformats.org/officeDocument/2006/relationships/image" Target="../media/image4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Relationship Id="rId14" Type="http://schemas.openxmlformats.org/officeDocument/2006/relationships/image" Target="../media/image4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22.svg"/><Relationship Id="rId18" Type="http://schemas.openxmlformats.org/officeDocument/2006/relationships/image" Target="../media/image58.png"/><Relationship Id="rId3" Type="http://schemas.openxmlformats.org/officeDocument/2006/relationships/image" Target="../media/image51.svg"/><Relationship Id="rId21" Type="http://schemas.openxmlformats.org/officeDocument/2006/relationships/image" Target="../media/image61.svg"/><Relationship Id="rId7" Type="http://schemas.openxmlformats.org/officeDocument/2006/relationships/image" Target="../media/image55.jpeg"/><Relationship Id="rId12" Type="http://schemas.openxmlformats.org/officeDocument/2006/relationships/image" Target="../media/image21.png"/><Relationship Id="rId17" Type="http://schemas.openxmlformats.org/officeDocument/2006/relationships/image" Target="../media/image16.svg"/><Relationship Id="rId25" Type="http://schemas.openxmlformats.org/officeDocument/2006/relationships/image" Target="../media/image65.svg"/><Relationship Id="rId2" Type="http://schemas.openxmlformats.org/officeDocument/2006/relationships/image" Target="../media/image50.png"/><Relationship Id="rId16" Type="http://schemas.openxmlformats.org/officeDocument/2006/relationships/image" Target="../media/image15.png"/><Relationship Id="rId20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jpeg"/><Relationship Id="rId11" Type="http://schemas.openxmlformats.org/officeDocument/2006/relationships/image" Target="../media/image14.svg"/><Relationship Id="rId24" Type="http://schemas.openxmlformats.org/officeDocument/2006/relationships/image" Target="../media/image64.png"/><Relationship Id="rId5" Type="http://schemas.openxmlformats.org/officeDocument/2006/relationships/image" Target="../media/image53.jpeg"/><Relationship Id="rId15" Type="http://schemas.openxmlformats.org/officeDocument/2006/relationships/image" Target="../media/image57.svg"/><Relationship Id="rId23" Type="http://schemas.openxmlformats.org/officeDocument/2006/relationships/image" Target="../media/image63.svg"/><Relationship Id="rId10" Type="http://schemas.openxmlformats.org/officeDocument/2006/relationships/image" Target="../media/image13.png"/><Relationship Id="rId19" Type="http://schemas.openxmlformats.org/officeDocument/2006/relationships/image" Target="../media/image59.svg"/><Relationship Id="rId4" Type="http://schemas.openxmlformats.org/officeDocument/2006/relationships/image" Target="../media/image52.jpeg"/><Relationship Id="rId9" Type="http://schemas.openxmlformats.org/officeDocument/2006/relationships/image" Target="../media/image12.svg"/><Relationship Id="rId14" Type="http://schemas.openxmlformats.org/officeDocument/2006/relationships/image" Target="../media/image56.png"/><Relationship Id="rId22" Type="http://schemas.openxmlformats.org/officeDocument/2006/relationships/image" Target="../media/image6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532682" y="0"/>
            <a:ext cx="12755318" cy="7038333"/>
          </a:xfrm>
          <a:custGeom>
            <a:avLst/>
            <a:gdLst/>
            <a:ahLst/>
            <a:cxnLst/>
            <a:rect l="l" t="t" r="r" b="b"/>
            <a:pathLst>
              <a:path w="12755318" h="7038333">
                <a:moveTo>
                  <a:pt x="0" y="0"/>
                </a:moveTo>
                <a:lnTo>
                  <a:pt x="12755318" y="0"/>
                </a:lnTo>
                <a:lnTo>
                  <a:pt x="12755318" y="7038333"/>
                </a:lnTo>
                <a:lnTo>
                  <a:pt x="0" y="7038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127292" y="-2005745"/>
            <a:ext cx="11705343" cy="8704519"/>
          </a:xfrm>
          <a:custGeom>
            <a:avLst/>
            <a:gdLst/>
            <a:ahLst/>
            <a:cxnLst/>
            <a:rect l="l" t="t" r="r" b="b"/>
            <a:pathLst>
              <a:path w="11705343" h="8704519">
                <a:moveTo>
                  <a:pt x="0" y="0"/>
                </a:moveTo>
                <a:lnTo>
                  <a:pt x="11705343" y="0"/>
                </a:lnTo>
                <a:lnTo>
                  <a:pt x="11705343" y="8704519"/>
                </a:lnTo>
                <a:lnTo>
                  <a:pt x="0" y="87045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-702451" y="4369989"/>
            <a:ext cx="6389981" cy="6389981"/>
          </a:xfrm>
          <a:custGeom>
            <a:avLst/>
            <a:gdLst/>
            <a:ahLst/>
            <a:cxnLst/>
            <a:rect l="l" t="t" r="r" b="b"/>
            <a:pathLst>
              <a:path w="6389981" h="6389981">
                <a:moveTo>
                  <a:pt x="0" y="0"/>
                </a:moveTo>
                <a:lnTo>
                  <a:pt x="6389980" y="0"/>
                </a:lnTo>
                <a:lnTo>
                  <a:pt x="6389980" y="6389981"/>
                </a:lnTo>
                <a:lnTo>
                  <a:pt x="0" y="6389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4380239" y="-393320"/>
            <a:ext cx="7445602" cy="5536820"/>
          </a:xfrm>
          <a:custGeom>
            <a:avLst/>
            <a:gdLst/>
            <a:ahLst/>
            <a:cxnLst/>
            <a:rect l="l" t="t" r="r" b="b"/>
            <a:pathLst>
              <a:path w="7445602" h="5536820">
                <a:moveTo>
                  <a:pt x="0" y="0"/>
                </a:moveTo>
                <a:lnTo>
                  <a:pt x="7445602" y="0"/>
                </a:lnTo>
                <a:lnTo>
                  <a:pt x="7445602" y="5536820"/>
                </a:lnTo>
                <a:lnTo>
                  <a:pt x="0" y="553682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2916875" y="1840000"/>
            <a:ext cx="15711969" cy="8788119"/>
            <a:chOff x="0" y="0"/>
            <a:chExt cx="20949292" cy="11717492"/>
          </a:xfrm>
        </p:grpSpPr>
        <p:grpSp>
          <p:nvGrpSpPr>
            <p:cNvPr id="7" name="Group 7"/>
            <p:cNvGrpSpPr/>
            <p:nvPr/>
          </p:nvGrpSpPr>
          <p:grpSpPr>
            <a:xfrm>
              <a:off x="2710582" y="1932246"/>
              <a:ext cx="18238710" cy="9785246"/>
              <a:chOff x="0" y="0"/>
              <a:chExt cx="3602708" cy="1932888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602708" cy="1932888"/>
              </a:xfrm>
              <a:custGeom>
                <a:avLst/>
                <a:gdLst/>
                <a:ahLst/>
                <a:cxnLst/>
                <a:rect l="l" t="t" r="r" b="b"/>
                <a:pathLst>
                  <a:path w="3602708" h="1932888">
                    <a:moveTo>
                      <a:pt x="0" y="0"/>
                    </a:moveTo>
                    <a:lnTo>
                      <a:pt x="3602708" y="0"/>
                    </a:lnTo>
                    <a:lnTo>
                      <a:pt x="3602708" y="1932888"/>
                    </a:lnTo>
                    <a:lnTo>
                      <a:pt x="0" y="193288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28575"/>
                <a:ext cx="3602708" cy="19614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2286937" y="1703185"/>
              <a:ext cx="18238710" cy="9785246"/>
              <a:chOff x="0" y="0"/>
              <a:chExt cx="3602708" cy="193288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3602708" cy="1932888"/>
              </a:xfrm>
              <a:custGeom>
                <a:avLst/>
                <a:gdLst/>
                <a:ahLst/>
                <a:cxnLst/>
                <a:rect l="l" t="t" r="r" b="b"/>
                <a:pathLst>
                  <a:path w="3602708" h="1932888">
                    <a:moveTo>
                      <a:pt x="0" y="0"/>
                    </a:moveTo>
                    <a:lnTo>
                      <a:pt x="3602708" y="0"/>
                    </a:lnTo>
                    <a:lnTo>
                      <a:pt x="3602708" y="1932888"/>
                    </a:lnTo>
                    <a:lnTo>
                      <a:pt x="0" y="193288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28575"/>
                <a:ext cx="3602708" cy="19614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1863291" y="1352472"/>
              <a:ext cx="18238710" cy="9785246"/>
              <a:chOff x="0" y="0"/>
              <a:chExt cx="3602708" cy="1932888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3602708" cy="1932888"/>
              </a:xfrm>
              <a:custGeom>
                <a:avLst/>
                <a:gdLst/>
                <a:ahLst/>
                <a:cxnLst/>
                <a:rect l="l" t="t" r="r" b="b"/>
                <a:pathLst>
                  <a:path w="3602708" h="1932888">
                    <a:moveTo>
                      <a:pt x="0" y="0"/>
                    </a:moveTo>
                    <a:lnTo>
                      <a:pt x="3602708" y="0"/>
                    </a:lnTo>
                    <a:lnTo>
                      <a:pt x="3602708" y="1932888"/>
                    </a:lnTo>
                    <a:lnTo>
                      <a:pt x="0" y="193288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3602708" cy="19614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677646" y="483062"/>
              <a:ext cx="18238710" cy="9785246"/>
              <a:chOff x="0" y="0"/>
              <a:chExt cx="3602708" cy="1932888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602708" cy="1932888"/>
              </a:xfrm>
              <a:custGeom>
                <a:avLst/>
                <a:gdLst/>
                <a:ahLst/>
                <a:cxnLst/>
                <a:rect l="l" t="t" r="r" b="b"/>
                <a:pathLst>
                  <a:path w="3602708" h="1932888">
                    <a:moveTo>
                      <a:pt x="0" y="0"/>
                    </a:moveTo>
                    <a:lnTo>
                      <a:pt x="3602708" y="0"/>
                    </a:lnTo>
                    <a:lnTo>
                      <a:pt x="3602708" y="1932888"/>
                    </a:lnTo>
                    <a:lnTo>
                      <a:pt x="0" y="193288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28575"/>
                <a:ext cx="3602708" cy="19614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18238710" cy="9785246"/>
              <a:chOff x="0" y="0"/>
              <a:chExt cx="3602708" cy="1932888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602708" cy="1932888"/>
              </a:xfrm>
              <a:custGeom>
                <a:avLst/>
                <a:gdLst/>
                <a:ahLst/>
                <a:cxnLst/>
                <a:rect l="l" t="t" r="r" b="b"/>
                <a:pathLst>
                  <a:path w="3602708" h="1932888">
                    <a:moveTo>
                      <a:pt x="0" y="0"/>
                    </a:moveTo>
                    <a:lnTo>
                      <a:pt x="3602708" y="0"/>
                    </a:lnTo>
                    <a:lnTo>
                      <a:pt x="3602708" y="1932888"/>
                    </a:lnTo>
                    <a:lnTo>
                      <a:pt x="0" y="193288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28575"/>
                <a:ext cx="3602708" cy="19614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</p:grpSp>
      <p:sp>
        <p:nvSpPr>
          <p:cNvPr id="22" name="Freeform 22"/>
          <p:cNvSpPr/>
          <p:nvPr/>
        </p:nvSpPr>
        <p:spPr>
          <a:xfrm>
            <a:off x="204139" y="6234060"/>
            <a:ext cx="7445602" cy="5536820"/>
          </a:xfrm>
          <a:custGeom>
            <a:avLst/>
            <a:gdLst/>
            <a:ahLst/>
            <a:cxnLst/>
            <a:rect l="l" t="t" r="r" b="b"/>
            <a:pathLst>
              <a:path w="7445602" h="5536820">
                <a:moveTo>
                  <a:pt x="0" y="0"/>
                </a:moveTo>
                <a:lnTo>
                  <a:pt x="7445602" y="0"/>
                </a:lnTo>
                <a:lnTo>
                  <a:pt x="7445602" y="5536820"/>
                </a:lnTo>
                <a:lnTo>
                  <a:pt x="0" y="553682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23" name="Group 23"/>
          <p:cNvGrpSpPr/>
          <p:nvPr/>
        </p:nvGrpSpPr>
        <p:grpSpPr>
          <a:xfrm>
            <a:off x="2280405" y="1438416"/>
            <a:ext cx="13727190" cy="7410167"/>
            <a:chOff x="0" y="0"/>
            <a:chExt cx="18302920" cy="9880223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73815"/>
              <a:ext cx="18302920" cy="9806408"/>
              <a:chOff x="0" y="0"/>
              <a:chExt cx="3615392" cy="193706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615392" cy="1937068"/>
              </a:xfrm>
              <a:custGeom>
                <a:avLst/>
                <a:gdLst/>
                <a:ahLst/>
                <a:cxnLst/>
                <a:rect l="l" t="t" r="r" b="b"/>
                <a:pathLst>
                  <a:path w="3615392" h="1937068">
                    <a:moveTo>
                      <a:pt x="0" y="0"/>
                    </a:moveTo>
                    <a:lnTo>
                      <a:pt x="3615392" y="0"/>
                    </a:lnTo>
                    <a:lnTo>
                      <a:pt x="3615392" y="1937068"/>
                    </a:lnTo>
                    <a:lnTo>
                      <a:pt x="0" y="1937068"/>
                    </a:lnTo>
                    <a:close/>
                  </a:path>
                </a:pathLst>
              </a:custGeom>
              <a:solidFill>
                <a:srgbClr val="FDFCF5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3615392" cy="19656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0" y="0"/>
              <a:ext cx="18302920" cy="867262"/>
              <a:chOff x="0" y="0"/>
              <a:chExt cx="3615392" cy="171311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3615392" cy="171311"/>
              </a:xfrm>
              <a:custGeom>
                <a:avLst/>
                <a:gdLst/>
                <a:ahLst/>
                <a:cxnLst/>
                <a:rect l="l" t="t" r="r" b="b"/>
                <a:pathLst>
                  <a:path w="3615392" h="171311">
                    <a:moveTo>
                      <a:pt x="0" y="0"/>
                    </a:moveTo>
                    <a:lnTo>
                      <a:pt x="3615392" y="0"/>
                    </a:lnTo>
                    <a:lnTo>
                      <a:pt x="3615392" y="171311"/>
                    </a:lnTo>
                    <a:lnTo>
                      <a:pt x="0" y="171311"/>
                    </a:lnTo>
                    <a:close/>
                  </a:path>
                </a:pathLst>
              </a:custGeom>
              <a:solidFill>
                <a:srgbClr val="1489EE"/>
              </a:solidFill>
              <a:ln w="28575" cap="sq">
                <a:solidFill>
                  <a:srgbClr val="27272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3615392" cy="1998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30" name="Freeform 30"/>
            <p:cNvSpPr/>
            <p:nvPr/>
          </p:nvSpPr>
          <p:spPr>
            <a:xfrm>
              <a:off x="497542" y="246005"/>
              <a:ext cx="375253" cy="375253"/>
            </a:xfrm>
            <a:custGeom>
              <a:avLst/>
              <a:gdLst/>
              <a:ahLst/>
              <a:cxnLst/>
              <a:rect l="l" t="t" r="r" b="b"/>
              <a:pathLst>
                <a:path w="375253" h="375253">
                  <a:moveTo>
                    <a:pt x="0" y="0"/>
                  </a:moveTo>
                  <a:lnTo>
                    <a:pt x="375253" y="0"/>
                  </a:lnTo>
                  <a:lnTo>
                    <a:pt x="375253" y="375252"/>
                  </a:lnTo>
                  <a:lnTo>
                    <a:pt x="0" y="3752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1" name="Freeform 31"/>
          <p:cNvSpPr/>
          <p:nvPr/>
        </p:nvSpPr>
        <p:spPr>
          <a:xfrm>
            <a:off x="523081" y="4874328"/>
            <a:ext cx="1011238" cy="989174"/>
          </a:xfrm>
          <a:custGeom>
            <a:avLst/>
            <a:gdLst/>
            <a:ahLst/>
            <a:cxnLst/>
            <a:rect l="l" t="t" r="r" b="b"/>
            <a:pathLst>
              <a:path w="1011238" h="989174">
                <a:moveTo>
                  <a:pt x="0" y="0"/>
                </a:moveTo>
                <a:lnTo>
                  <a:pt x="1011238" y="0"/>
                </a:lnTo>
                <a:lnTo>
                  <a:pt x="1011238" y="989174"/>
                </a:lnTo>
                <a:lnTo>
                  <a:pt x="0" y="9891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2" name="Freeform 32"/>
          <p:cNvSpPr/>
          <p:nvPr/>
        </p:nvSpPr>
        <p:spPr>
          <a:xfrm>
            <a:off x="523081" y="6318099"/>
            <a:ext cx="1011238" cy="989174"/>
          </a:xfrm>
          <a:custGeom>
            <a:avLst/>
            <a:gdLst/>
            <a:ahLst/>
            <a:cxnLst/>
            <a:rect l="l" t="t" r="r" b="b"/>
            <a:pathLst>
              <a:path w="1011238" h="989174">
                <a:moveTo>
                  <a:pt x="0" y="0"/>
                </a:moveTo>
                <a:lnTo>
                  <a:pt x="1011238" y="0"/>
                </a:lnTo>
                <a:lnTo>
                  <a:pt x="1011238" y="989174"/>
                </a:lnTo>
                <a:lnTo>
                  <a:pt x="0" y="9891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3" name="Freeform 33"/>
          <p:cNvSpPr/>
          <p:nvPr/>
        </p:nvSpPr>
        <p:spPr>
          <a:xfrm>
            <a:off x="11654501" y="236105"/>
            <a:ext cx="1011238" cy="989174"/>
          </a:xfrm>
          <a:custGeom>
            <a:avLst/>
            <a:gdLst/>
            <a:ahLst/>
            <a:cxnLst/>
            <a:rect l="l" t="t" r="r" b="b"/>
            <a:pathLst>
              <a:path w="1011238" h="989174">
                <a:moveTo>
                  <a:pt x="0" y="0"/>
                </a:moveTo>
                <a:lnTo>
                  <a:pt x="1011238" y="0"/>
                </a:lnTo>
                <a:lnTo>
                  <a:pt x="1011238" y="989174"/>
                </a:lnTo>
                <a:lnTo>
                  <a:pt x="0" y="9891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4" name="Group 34"/>
          <p:cNvGrpSpPr/>
          <p:nvPr/>
        </p:nvGrpSpPr>
        <p:grpSpPr>
          <a:xfrm>
            <a:off x="6171020" y="6648922"/>
            <a:ext cx="6972874" cy="914070"/>
            <a:chOff x="0" y="0"/>
            <a:chExt cx="1836477" cy="24074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836477" cy="240743"/>
            </a:xfrm>
            <a:custGeom>
              <a:avLst/>
              <a:gdLst/>
              <a:ahLst/>
              <a:cxnLst/>
              <a:rect l="l" t="t" r="r" b="b"/>
              <a:pathLst>
                <a:path w="1836477" h="240743">
                  <a:moveTo>
                    <a:pt x="0" y="0"/>
                  </a:moveTo>
                  <a:lnTo>
                    <a:pt x="1836477" y="0"/>
                  </a:lnTo>
                  <a:lnTo>
                    <a:pt x="1836477" y="240743"/>
                  </a:lnTo>
                  <a:lnTo>
                    <a:pt x="0" y="240743"/>
                  </a:lnTo>
                  <a:close/>
                </a:path>
              </a:pathLst>
            </a:custGeom>
            <a:solidFill>
              <a:srgbClr val="FEEF99"/>
            </a:solidFill>
            <a:ln w="19050" cap="sq">
              <a:solidFill>
                <a:srgbClr val="272727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1836477" cy="2788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272727"/>
                  </a:solidFill>
                  <a:latin typeface="Open Sauce Light"/>
                </a:rPr>
                <a:t>Dive into coding with us: No experience required, just curiosity and enthusiasm!</a:t>
              </a:r>
            </a:p>
          </p:txBody>
        </p:sp>
      </p:grpSp>
      <p:sp>
        <p:nvSpPr>
          <p:cNvPr id="37" name="Freeform 37"/>
          <p:cNvSpPr/>
          <p:nvPr/>
        </p:nvSpPr>
        <p:spPr>
          <a:xfrm rot="-539977">
            <a:off x="14522606" y="8782940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Freeform 38"/>
          <p:cNvSpPr/>
          <p:nvPr/>
        </p:nvSpPr>
        <p:spPr>
          <a:xfrm rot="-539977">
            <a:off x="17321604" y="8702789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9" name="Freeform 39"/>
          <p:cNvSpPr/>
          <p:nvPr/>
        </p:nvSpPr>
        <p:spPr>
          <a:xfrm>
            <a:off x="6996078" y="1605654"/>
            <a:ext cx="941698" cy="941698"/>
          </a:xfrm>
          <a:custGeom>
            <a:avLst/>
            <a:gdLst/>
            <a:ahLst/>
            <a:cxnLst/>
            <a:rect l="l" t="t" r="r" b="b"/>
            <a:pathLst>
              <a:path w="941698" h="941698">
                <a:moveTo>
                  <a:pt x="0" y="0"/>
                </a:moveTo>
                <a:lnTo>
                  <a:pt x="941699" y="0"/>
                </a:lnTo>
                <a:lnTo>
                  <a:pt x="941699" y="941698"/>
                </a:lnTo>
                <a:lnTo>
                  <a:pt x="0" y="94169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0" name="Freeform 40"/>
          <p:cNvSpPr/>
          <p:nvPr/>
        </p:nvSpPr>
        <p:spPr>
          <a:xfrm>
            <a:off x="14634276" y="2726583"/>
            <a:ext cx="811489" cy="811489"/>
          </a:xfrm>
          <a:custGeom>
            <a:avLst/>
            <a:gdLst/>
            <a:ahLst/>
            <a:cxnLst/>
            <a:rect l="l" t="t" r="r" b="b"/>
            <a:pathLst>
              <a:path w="811489" h="811489">
                <a:moveTo>
                  <a:pt x="0" y="0"/>
                </a:moveTo>
                <a:lnTo>
                  <a:pt x="811489" y="0"/>
                </a:lnTo>
                <a:lnTo>
                  <a:pt x="811489" y="811489"/>
                </a:lnTo>
                <a:lnTo>
                  <a:pt x="0" y="81148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1" name="Freeform 41"/>
          <p:cNvSpPr/>
          <p:nvPr/>
        </p:nvSpPr>
        <p:spPr>
          <a:xfrm rot="-539977">
            <a:off x="17020420" y="9658591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0" y="0"/>
                </a:lnTo>
                <a:lnTo>
                  <a:pt x="477760" y="834185"/>
                </a:lnTo>
                <a:lnTo>
                  <a:pt x="0" y="834185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2" name="Freeform 42"/>
          <p:cNvSpPr/>
          <p:nvPr/>
        </p:nvSpPr>
        <p:spPr>
          <a:xfrm rot="-539977">
            <a:off x="15508069" y="9365755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3" name="Freeform 43"/>
          <p:cNvSpPr/>
          <p:nvPr/>
        </p:nvSpPr>
        <p:spPr>
          <a:xfrm rot="-539977">
            <a:off x="15768714" y="8391881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4" name="Freeform 44"/>
          <p:cNvSpPr/>
          <p:nvPr/>
        </p:nvSpPr>
        <p:spPr>
          <a:xfrm>
            <a:off x="2666466" y="3010644"/>
            <a:ext cx="1010742" cy="773677"/>
          </a:xfrm>
          <a:custGeom>
            <a:avLst/>
            <a:gdLst/>
            <a:ahLst/>
            <a:cxnLst/>
            <a:rect l="l" t="t" r="r" b="b"/>
            <a:pathLst>
              <a:path w="1010742" h="773677">
                <a:moveTo>
                  <a:pt x="0" y="0"/>
                </a:moveTo>
                <a:lnTo>
                  <a:pt x="1010743" y="0"/>
                </a:lnTo>
                <a:lnTo>
                  <a:pt x="1010743" y="773677"/>
                </a:lnTo>
                <a:lnTo>
                  <a:pt x="0" y="77367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5" name="Freeform 45"/>
          <p:cNvSpPr/>
          <p:nvPr/>
        </p:nvSpPr>
        <p:spPr>
          <a:xfrm>
            <a:off x="9506367" y="7772001"/>
            <a:ext cx="1928116" cy="532861"/>
          </a:xfrm>
          <a:custGeom>
            <a:avLst/>
            <a:gdLst/>
            <a:ahLst/>
            <a:cxnLst/>
            <a:rect l="l" t="t" r="r" b="b"/>
            <a:pathLst>
              <a:path w="1928116" h="532861">
                <a:moveTo>
                  <a:pt x="0" y="0"/>
                </a:moveTo>
                <a:lnTo>
                  <a:pt x="1928116" y="0"/>
                </a:lnTo>
                <a:lnTo>
                  <a:pt x="1928116" y="532861"/>
                </a:lnTo>
                <a:lnTo>
                  <a:pt x="0" y="532861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6" name="Freeform 46"/>
          <p:cNvSpPr/>
          <p:nvPr/>
        </p:nvSpPr>
        <p:spPr>
          <a:xfrm rot="-539977">
            <a:off x="13711117" y="7874763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7" name="TextBox 47"/>
          <p:cNvSpPr txBox="1"/>
          <p:nvPr/>
        </p:nvSpPr>
        <p:spPr>
          <a:xfrm>
            <a:off x="3941301" y="4372442"/>
            <a:ext cx="10820185" cy="223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750"/>
              </a:lnSpc>
            </a:pPr>
            <a:r>
              <a:rPr lang="en-US" sz="15000">
                <a:solidFill>
                  <a:srgbClr val="CB6CE6"/>
                </a:solidFill>
                <a:latin typeface="Joint"/>
              </a:rPr>
              <a:t>IGNITE WEB</a:t>
            </a:r>
          </a:p>
        </p:txBody>
      </p:sp>
      <p:sp>
        <p:nvSpPr>
          <p:cNvPr id="48" name="Freeform 48"/>
          <p:cNvSpPr/>
          <p:nvPr/>
        </p:nvSpPr>
        <p:spPr>
          <a:xfrm>
            <a:off x="3028129" y="4100651"/>
            <a:ext cx="1010742" cy="773677"/>
          </a:xfrm>
          <a:custGeom>
            <a:avLst/>
            <a:gdLst/>
            <a:ahLst/>
            <a:cxnLst/>
            <a:rect l="l" t="t" r="r" b="b"/>
            <a:pathLst>
              <a:path w="1010742" h="773677">
                <a:moveTo>
                  <a:pt x="0" y="0"/>
                </a:moveTo>
                <a:lnTo>
                  <a:pt x="1010742" y="0"/>
                </a:lnTo>
                <a:lnTo>
                  <a:pt x="1010742" y="773677"/>
                </a:lnTo>
                <a:lnTo>
                  <a:pt x="0" y="77367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9" name="Freeform 49"/>
          <p:cNvSpPr/>
          <p:nvPr/>
        </p:nvSpPr>
        <p:spPr>
          <a:xfrm>
            <a:off x="12660474" y="1634229"/>
            <a:ext cx="966840" cy="966840"/>
          </a:xfrm>
          <a:custGeom>
            <a:avLst/>
            <a:gdLst/>
            <a:ahLst/>
            <a:cxnLst/>
            <a:rect l="l" t="t" r="r" b="b"/>
            <a:pathLst>
              <a:path w="966840" h="966840">
                <a:moveTo>
                  <a:pt x="0" y="0"/>
                </a:moveTo>
                <a:lnTo>
                  <a:pt x="966840" y="0"/>
                </a:lnTo>
                <a:lnTo>
                  <a:pt x="966840" y="966840"/>
                </a:lnTo>
                <a:lnTo>
                  <a:pt x="0" y="966840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0" name="Freeform 50"/>
          <p:cNvSpPr/>
          <p:nvPr/>
        </p:nvSpPr>
        <p:spPr>
          <a:xfrm>
            <a:off x="7466928" y="7772001"/>
            <a:ext cx="1846169" cy="510214"/>
          </a:xfrm>
          <a:custGeom>
            <a:avLst/>
            <a:gdLst/>
            <a:ahLst/>
            <a:cxnLst/>
            <a:rect l="l" t="t" r="r" b="b"/>
            <a:pathLst>
              <a:path w="1846169" h="510214">
                <a:moveTo>
                  <a:pt x="0" y="0"/>
                </a:moveTo>
                <a:lnTo>
                  <a:pt x="1846168" y="0"/>
                </a:lnTo>
                <a:lnTo>
                  <a:pt x="1846168" y="510214"/>
                </a:lnTo>
                <a:lnTo>
                  <a:pt x="0" y="510214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1" name="Freeform 51"/>
          <p:cNvSpPr/>
          <p:nvPr/>
        </p:nvSpPr>
        <p:spPr>
          <a:xfrm>
            <a:off x="5256951" y="6648922"/>
            <a:ext cx="914070" cy="914070"/>
          </a:xfrm>
          <a:custGeom>
            <a:avLst/>
            <a:gdLst/>
            <a:ahLst/>
            <a:cxnLst/>
            <a:rect l="l" t="t" r="r" b="b"/>
            <a:pathLst>
              <a:path w="914070" h="914070">
                <a:moveTo>
                  <a:pt x="0" y="0"/>
                </a:moveTo>
                <a:lnTo>
                  <a:pt x="914069" y="0"/>
                </a:lnTo>
                <a:lnTo>
                  <a:pt x="914069" y="914070"/>
                </a:lnTo>
                <a:lnTo>
                  <a:pt x="0" y="914070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52" name="Group 52"/>
          <p:cNvGrpSpPr/>
          <p:nvPr/>
        </p:nvGrpSpPr>
        <p:grpSpPr>
          <a:xfrm>
            <a:off x="6171020" y="6648922"/>
            <a:ext cx="6972874" cy="914070"/>
            <a:chOff x="0" y="0"/>
            <a:chExt cx="1836477" cy="240743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836477" cy="240743"/>
            </a:xfrm>
            <a:custGeom>
              <a:avLst/>
              <a:gdLst/>
              <a:ahLst/>
              <a:cxnLst/>
              <a:rect l="l" t="t" r="r" b="b"/>
              <a:pathLst>
                <a:path w="1836477" h="240743">
                  <a:moveTo>
                    <a:pt x="0" y="0"/>
                  </a:moveTo>
                  <a:lnTo>
                    <a:pt x="1836477" y="0"/>
                  </a:lnTo>
                  <a:lnTo>
                    <a:pt x="1836477" y="240743"/>
                  </a:lnTo>
                  <a:lnTo>
                    <a:pt x="0" y="240743"/>
                  </a:lnTo>
                  <a:close/>
                </a:path>
              </a:pathLst>
            </a:custGeom>
            <a:solidFill>
              <a:srgbClr val="FEEF99"/>
            </a:solidFill>
            <a:ln w="19050" cap="sq">
              <a:solidFill>
                <a:srgbClr val="272727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38100"/>
              <a:ext cx="1836477" cy="2788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272727"/>
                  </a:solidFill>
                  <a:latin typeface="Open Sauce Light"/>
                </a:rPr>
                <a:t>Dive into coding with us: No experience required, just curiosity and enthusiasm!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0363048" y="3538072"/>
            <a:ext cx="3888134" cy="989174"/>
            <a:chOff x="0" y="0"/>
            <a:chExt cx="2933264" cy="746247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2933265" cy="746247"/>
            </a:xfrm>
            <a:custGeom>
              <a:avLst/>
              <a:gdLst/>
              <a:ahLst/>
              <a:cxnLst/>
              <a:rect l="l" t="t" r="r" b="b"/>
              <a:pathLst>
                <a:path w="2933265" h="746247">
                  <a:moveTo>
                    <a:pt x="59735" y="0"/>
                  </a:moveTo>
                  <a:lnTo>
                    <a:pt x="2873530" y="0"/>
                  </a:lnTo>
                  <a:cubicBezTo>
                    <a:pt x="2906520" y="0"/>
                    <a:pt x="2933265" y="26744"/>
                    <a:pt x="2933265" y="59735"/>
                  </a:cubicBezTo>
                  <a:lnTo>
                    <a:pt x="2933265" y="686512"/>
                  </a:lnTo>
                  <a:cubicBezTo>
                    <a:pt x="2933265" y="719503"/>
                    <a:pt x="2906520" y="746247"/>
                    <a:pt x="2873530" y="746247"/>
                  </a:cubicBezTo>
                  <a:lnTo>
                    <a:pt x="59735" y="746247"/>
                  </a:lnTo>
                  <a:cubicBezTo>
                    <a:pt x="26744" y="746247"/>
                    <a:pt x="0" y="719503"/>
                    <a:pt x="0" y="686512"/>
                  </a:cubicBezTo>
                  <a:lnTo>
                    <a:pt x="0" y="59735"/>
                  </a:lnTo>
                  <a:cubicBezTo>
                    <a:pt x="0" y="26744"/>
                    <a:pt x="26744" y="0"/>
                    <a:pt x="59735" y="0"/>
                  </a:cubicBezTo>
                  <a:close/>
                </a:path>
              </a:pathLst>
            </a:custGeom>
            <a:solidFill>
              <a:srgbClr val="FEEF99"/>
            </a:solidFill>
            <a:ln w="19050" cap="rnd">
              <a:solidFill>
                <a:srgbClr val="272727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28575"/>
              <a:ext cx="2933264" cy="77482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>
                <a:lnSpc>
                  <a:spcPts val="1960"/>
                </a:lnSpc>
              </a:pPr>
              <a:r>
                <a:rPr lang="en-US" sz="1400">
                  <a:solidFill>
                    <a:srgbClr val="272727"/>
                  </a:solidFill>
                  <a:latin typeface="Open Sauce Light"/>
                </a:rPr>
                <a:t>a beginner friendly web dev bootcamp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1" t="-55530" r="-23233" b="-552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8193700" y="1177817"/>
            <a:ext cx="4310434" cy="2170891"/>
          </a:xfrm>
          <a:custGeom>
            <a:avLst/>
            <a:gdLst/>
            <a:ahLst/>
            <a:cxnLst/>
            <a:rect l="l" t="t" r="r" b="b"/>
            <a:pathLst>
              <a:path w="4310434" h="2170891">
                <a:moveTo>
                  <a:pt x="0" y="0"/>
                </a:moveTo>
                <a:lnTo>
                  <a:pt x="4310434" y="0"/>
                </a:lnTo>
                <a:lnTo>
                  <a:pt x="4310434" y="2170891"/>
                </a:lnTo>
                <a:lnTo>
                  <a:pt x="0" y="21708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28700" y="1207635"/>
            <a:ext cx="6268760" cy="7871731"/>
          </a:xfrm>
          <a:custGeom>
            <a:avLst/>
            <a:gdLst/>
            <a:ahLst/>
            <a:cxnLst/>
            <a:rect l="l" t="t" r="r" b="b"/>
            <a:pathLst>
              <a:path w="6268760" h="7871731">
                <a:moveTo>
                  <a:pt x="0" y="0"/>
                </a:moveTo>
                <a:lnTo>
                  <a:pt x="6268760" y="0"/>
                </a:lnTo>
                <a:lnTo>
                  <a:pt x="6268760" y="7871730"/>
                </a:lnTo>
                <a:lnTo>
                  <a:pt x="0" y="7871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3032976" y="2946055"/>
            <a:ext cx="4063701" cy="2674654"/>
          </a:xfrm>
          <a:custGeom>
            <a:avLst/>
            <a:gdLst/>
            <a:ahLst/>
            <a:cxnLst/>
            <a:rect l="l" t="t" r="r" b="b"/>
            <a:pathLst>
              <a:path w="4063701" h="2674654">
                <a:moveTo>
                  <a:pt x="0" y="0"/>
                </a:moveTo>
                <a:lnTo>
                  <a:pt x="4063701" y="0"/>
                </a:lnTo>
                <a:lnTo>
                  <a:pt x="4063701" y="2674655"/>
                </a:lnTo>
                <a:lnTo>
                  <a:pt x="0" y="26746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3032976" y="6617584"/>
            <a:ext cx="4063701" cy="2977585"/>
          </a:xfrm>
          <a:custGeom>
            <a:avLst/>
            <a:gdLst/>
            <a:ahLst/>
            <a:cxnLst/>
            <a:rect l="l" t="t" r="r" b="b"/>
            <a:pathLst>
              <a:path w="4063701" h="2977585">
                <a:moveTo>
                  <a:pt x="0" y="0"/>
                </a:moveTo>
                <a:lnTo>
                  <a:pt x="4063701" y="0"/>
                </a:lnTo>
                <a:lnTo>
                  <a:pt x="4063701" y="2977585"/>
                </a:lnTo>
                <a:lnTo>
                  <a:pt x="0" y="29775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8338435" y="5442075"/>
            <a:ext cx="4053686" cy="2962876"/>
          </a:xfrm>
          <a:custGeom>
            <a:avLst/>
            <a:gdLst/>
            <a:ahLst/>
            <a:cxnLst/>
            <a:rect l="l" t="t" r="r" b="b"/>
            <a:pathLst>
              <a:path w="4053686" h="2962876">
                <a:moveTo>
                  <a:pt x="0" y="0"/>
                </a:moveTo>
                <a:lnTo>
                  <a:pt x="4053686" y="0"/>
                </a:lnTo>
                <a:lnTo>
                  <a:pt x="4053686" y="2962876"/>
                </a:lnTo>
                <a:lnTo>
                  <a:pt x="0" y="296287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9144000" y="4134444"/>
            <a:ext cx="544451" cy="483077"/>
          </a:xfrm>
          <a:custGeom>
            <a:avLst/>
            <a:gdLst/>
            <a:ahLst/>
            <a:cxnLst/>
            <a:rect l="l" t="t" r="r" b="b"/>
            <a:pathLst>
              <a:path w="544451" h="483077">
                <a:moveTo>
                  <a:pt x="0" y="0"/>
                </a:moveTo>
                <a:lnTo>
                  <a:pt x="544451" y="0"/>
                </a:lnTo>
                <a:lnTo>
                  <a:pt x="544451" y="483076"/>
                </a:lnTo>
                <a:lnTo>
                  <a:pt x="0" y="48307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2690998" y="911977"/>
            <a:ext cx="4952889" cy="1689726"/>
            <a:chOff x="0" y="0"/>
            <a:chExt cx="3736531" cy="12747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736531" cy="1274753"/>
            </a:xfrm>
            <a:custGeom>
              <a:avLst/>
              <a:gdLst/>
              <a:ahLst/>
              <a:cxnLst/>
              <a:rect l="l" t="t" r="r" b="b"/>
              <a:pathLst>
                <a:path w="3736531" h="1274753">
                  <a:moveTo>
                    <a:pt x="46893" y="0"/>
                  </a:moveTo>
                  <a:lnTo>
                    <a:pt x="3689638" y="0"/>
                  </a:lnTo>
                  <a:cubicBezTo>
                    <a:pt x="3702074" y="0"/>
                    <a:pt x="3714002" y="4941"/>
                    <a:pt x="3722796" y="13735"/>
                  </a:cubicBezTo>
                  <a:cubicBezTo>
                    <a:pt x="3731590" y="22529"/>
                    <a:pt x="3736531" y="34456"/>
                    <a:pt x="3736531" y="46893"/>
                  </a:cubicBezTo>
                  <a:lnTo>
                    <a:pt x="3736531" y="1227860"/>
                  </a:lnTo>
                  <a:cubicBezTo>
                    <a:pt x="3736531" y="1253759"/>
                    <a:pt x="3715536" y="1274753"/>
                    <a:pt x="3689638" y="1274753"/>
                  </a:cubicBezTo>
                  <a:lnTo>
                    <a:pt x="46893" y="1274753"/>
                  </a:lnTo>
                  <a:cubicBezTo>
                    <a:pt x="20995" y="1274753"/>
                    <a:pt x="0" y="1253759"/>
                    <a:pt x="0" y="1227860"/>
                  </a:cubicBezTo>
                  <a:lnTo>
                    <a:pt x="0" y="46893"/>
                  </a:lnTo>
                  <a:cubicBezTo>
                    <a:pt x="0" y="20995"/>
                    <a:pt x="20995" y="0"/>
                    <a:pt x="46893" y="0"/>
                  </a:cubicBezTo>
                  <a:close/>
                </a:path>
              </a:pathLst>
            </a:custGeom>
            <a:solidFill>
              <a:srgbClr val="FF9925"/>
            </a:solidFill>
            <a:ln w="19050" cap="rnd">
              <a:solidFill>
                <a:srgbClr val="272727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3736531" cy="1303328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>
                <a:lnSpc>
                  <a:spcPts val="1960"/>
                </a:lnSpc>
              </a:pPr>
              <a:r>
                <a:rPr lang="en-US" sz="1400">
                  <a:solidFill>
                    <a:srgbClr val="272727"/>
                  </a:solidFill>
                  <a:latin typeface="Open Sauce Light"/>
                </a:rPr>
                <a:t>Attention: This webdev workshop is not for the faint-hearted. Brace yourselves for a transformation from novice to coding maestro. Prepare to challenge your limits.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8574445" y="9079365"/>
            <a:ext cx="569555" cy="569555"/>
          </a:xfrm>
          <a:custGeom>
            <a:avLst/>
            <a:gdLst/>
            <a:ahLst/>
            <a:cxnLst/>
            <a:rect l="l" t="t" r="r" b="b"/>
            <a:pathLst>
              <a:path w="569555" h="569555">
                <a:moveTo>
                  <a:pt x="0" y="0"/>
                </a:moveTo>
                <a:lnTo>
                  <a:pt x="569555" y="0"/>
                </a:lnTo>
                <a:lnTo>
                  <a:pt x="569555" y="569556"/>
                </a:lnTo>
                <a:lnTo>
                  <a:pt x="0" y="56955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6149385" y="1207635"/>
            <a:ext cx="675067" cy="675067"/>
          </a:xfrm>
          <a:custGeom>
            <a:avLst/>
            <a:gdLst/>
            <a:ahLst/>
            <a:cxnLst/>
            <a:rect l="l" t="t" r="r" b="b"/>
            <a:pathLst>
              <a:path w="675067" h="675067">
                <a:moveTo>
                  <a:pt x="0" y="0"/>
                </a:moveTo>
                <a:lnTo>
                  <a:pt x="675067" y="0"/>
                </a:lnTo>
                <a:lnTo>
                  <a:pt x="675067" y="675066"/>
                </a:lnTo>
                <a:lnTo>
                  <a:pt x="0" y="67506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>
            <a:off x="15267022" y="1207635"/>
            <a:ext cx="675067" cy="675067"/>
          </a:xfrm>
          <a:custGeom>
            <a:avLst/>
            <a:gdLst/>
            <a:ahLst/>
            <a:cxnLst/>
            <a:rect l="l" t="t" r="r" b="b"/>
            <a:pathLst>
              <a:path w="675067" h="675067">
                <a:moveTo>
                  <a:pt x="0" y="0"/>
                </a:moveTo>
                <a:lnTo>
                  <a:pt x="675067" y="0"/>
                </a:lnTo>
                <a:lnTo>
                  <a:pt x="675067" y="675066"/>
                </a:lnTo>
                <a:lnTo>
                  <a:pt x="0" y="675066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>
            <a:off x="16824452" y="8596289"/>
            <a:ext cx="544451" cy="483077"/>
          </a:xfrm>
          <a:custGeom>
            <a:avLst/>
            <a:gdLst/>
            <a:ahLst/>
            <a:cxnLst/>
            <a:rect l="l" t="t" r="r" b="b"/>
            <a:pathLst>
              <a:path w="544451" h="483077">
                <a:moveTo>
                  <a:pt x="0" y="0"/>
                </a:moveTo>
                <a:lnTo>
                  <a:pt x="544451" y="0"/>
                </a:lnTo>
                <a:lnTo>
                  <a:pt x="544451" y="483076"/>
                </a:lnTo>
                <a:lnTo>
                  <a:pt x="0" y="48307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1174322" y="2946055"/>
            <a:ext cx="906991" cy="1196271"/>
          </a:xfrm>
          <a:custGeom>
            <a:avLst/>
            <a:gdLst/>
            <a:ahLst/>
            <a:cxnLst/>
            <a:rect l="l" t="t" r="r" b="b"/>
            <a:pathLst>
              <a:path w="906991" h="1196271">
                <a:moveTo>
                  <a:pt x="0" y="0"/>
                </a:moveTo>
                <a:lnTo>
                  <a:pt x="906991" y="0"/>
                </a:lnTo>
                <a:lnTo>
                  <a:pt x="906991" y="1196272"/>
                </a:lnTo>
                <a:lnTo>
                  <a:pt x="0" y="119627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7" name="Group 17"/>
          <p:cNvGrpSpPr/>
          <p:nvPr/>
        </p:nvGrpSpPr>
        <p:grpSpPr>
          <a:xfrm>
            <a:off x="1544769" y="4134444"/>
            <a:ext cx="4883597" cy="2018113"/>
            <a:chOff x="0" y="0"/>
            <a:chExt cx="6511463" cy="2690817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314325"/>
              <a:ext cx="6511463" cy="2333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1999"/>
                </a:lnSpc>
                <a:spcBef>
                  <a:spcPct val="0"/>
                </a:spcBef>
              </a:pPr>
              <a:r>
                <a:rPr lang="en-US" sz="9999" u="none">
                  <a:solidFill>
                    <a:srgbClr val="FFACC2"/>
                  </a:solidFill>
                  <a:latin typeface="Joint"/>
                </a:rPr>
                <a:t>AGENDAS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071692"/>
              <a:ext cx="651146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193700" y="1650261"/>
            <a:ext cx="4310434" cy="132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272727"/>
                </a:solidFill>
                <a:latin typeface="Joint"/>
              </a:rPr>
              <a:t>GETTING STARTED WITH THE BASICS OF WEB DEV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332430" y="3741092"/>
            <a:ext cx="3464793" cy="132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272727"/>
                </a:solidFill>
                <a:latin typeface="Joint"/>
              </a:rPr>
              <a:t>BUILDING A PERSONAL PORTFOLIO WEBSITE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16520" y="6381223"/>
            <a:ext cx="3464793" cy="132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272727"/>
                </a:solidFill>
                <a:latin typeface="Joint"/>
              </a:rPr>
              <a:t>BUILDING A PING PONG GAME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332430" y="7703276"/>
            <a:ext cx="3464793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272727"/>
                </a:solidFill>
                <a:latin typeface="Joint"/>
              </a:rPr>
              <a:t>TONS OF LEARNING</a:t>
            </a:r>
          </a:p>
        </p:txBody>
      </p:sp>
      <p:sp>
        <p:nvSpPr>
          <p:cNvPr id="24" name="Freeform 24"/>
          <p:cNvSpPr/>
          <p:nvPr/>
        </p:nvSpPr>
        <p:spPr>
          <a:xfrm>
            <a:off x="11190684" y="7998153"/>
            <a:ext cx="906991" cy="1196271"/>
          </a:xfrm>
          <a:custGeom>
            <a:avLst/>
            <a:gdLst/>
            <a:ahLst/>
            <a:cxnLst/>
            <a:rect l="l" t="t" r="r" b="b"/>
            <a:pathLst>
              <a:path w="906991" h="1196271">
                <a:moveTo>
                  <a:pt x="0" y="0"/>
                </a:moveTo>
                <a:lnTo>
                  <a:pt x="906991" y="0"/>
                </a:lnTo>
                <a:lnTo>
                  <a:pt x="906991" y="1196272"/>
                </a:lnTo>
                <a:lnTo>
                  <a:pt x="0" y="119627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5" name="Freeform 25"/>
          <p:cNvSpPr/>
          <p:nvPr/>
        </p:nvSpPr>
        <p:spPr>
          <a:xfrm>
            <a:off x="15890232" y="4956285"/>
            <a:ext cx="906991" cy="1196271"/>
          </a:xfrm>
          <a:custGeom>
            <a:avLst/>
            <a:gdLst/>
            <a:ahLst/>
            <a:cxnLst/>
            <a:rect l="l" t="t" r="r" b="b"/>
            <a:pathLst>
              <a:path w="906991" h="1196271">
                <a:moveTo>
                  <a:pt x="0" y="0"/>
                </a:moveTo>
                <a:lnTo>
                  <a:pt x="906991" y="0"/>
                </a:lnTo>
                <a:lnTo>
                  <a:pt x="906991" y="1196271"/>
                </a:lnTo>
                <a:lnTo>
                  <a:pt x="0" y="119627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6" name="Freeform 26"/>
          <p:cNvSpPr/>
          <p:nvPr/>
        </p:nvSpPr>
        <p:spPr>
          <a:xfrm>
            <a:off x="15890232" y="9258300"/>
            <a:ext cx="906991" cy="1196271"/>
          </a:xfrm>
          <a:custGeom>
            <a:avLst/>
            <a:gdLst/>
            <a:ahLst/>
            <a:cxnLst/>
            <a:rect l="l" t="t" r="r" b="b"/>
            <a:pathLst>
              <a:path w="906991" h="1196271">
                <a:moveTo>
                  <a:pt x="0" y="0"/>
                </a:moveTo>
                <a:lnTo>
                  <a:pt x="906991" y="0"/>
                </a:lnTo>
                <a:lnTo>
                  <a:pt x="906991" y="1196271"/>
                </a:lnTo>
                <a:lnTo>
                  <a:pt x="0" y="119627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8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02981" y="7053369"/>
            <a:ext cx="6401247" cy="2548860"/>
          </a:xfrm>
          <a:custGeom>
            <a:avLst/>
            <a:gdLst/>
            <a:ahLst/>
            <a:cxnLst/>
            <a:rect l="l" t="t" r="r" b="b"/>
            <a:pathLst>
              <a:path w="6401247" h="2548860">
                <a:moveTo>
                  <a:pt x="0" y="0"/>
                </a:moveTo>
                <a:lnTo>
                  <a:pt x="6401247" y="0"/>
                </a:lnTo>
                <a:lnTo>
                  <a:pt x="6401247" y="2548860"/>
                </a:lnTo>
                <a:lnTo>
                  <a:pt x="0" y="2548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6065928" y="5277948"/>
            <a:ext cx="4601832" cy="5415194"/>
            <a:chOff x="0" y="0"/>
            <a:chExt cx="5396230" cy="6350000"/>
          </a:xfrm>
        </p:grpSpPr>
        <p:sp>
          <p:nvSpPr>
            <p:cNvPr id="4" name="Freeform 4"/>
            <p:cNvSpPr/>
            <p:nvPr/>
          </p:nvSpPr>
          <p:spPr>
            <a:xfrm>
              <a:off x="11430" y="11430"/>
              <a:ext cx="5373370" cy="6327140"/>
            </a:xfrm>
            <a:custGeom>
              <a:avLst/>
              <a:gdLst/>
              <a:ahLst/>
              <a:cxnLst/>
              <a:rect l="l" t="t" r="r" b="b"/>
              <a:pathLst>
                <a:path w="5373370" h="6327140">
                  <a:moveTo>
                    <a:pt x="5372100" y="661670"/>
                  </a:moveTo>
                  <a:lnTo>
                    <a:pt x="5372100" y="890270"/>
                  </a:lnTo>
                  <a:moveTo>
                    <a:pt x="5372100" y="890270"/>
                  </a:moveTo>
                  <a:lnTo>
                    <a:pt x="5372100" y="6327140"/>
                  </a:lnTo>
                  <a:lnTo>
                    <a:pt x="5373370" y="6327140"/>
                  </a:lnTo>
                  <a:lnTo>
                    <a:pt x="0" y="6327140"/>
                  </a:lnTo>
                  <a:lnTo>
                    <a:pt x="0" y="0"/>
                  </a:lnTo>
                  <a:lnTo>
                    <a:pt x="5372100" y="0"/>
                  </a:lnTo>
                  <a:lnTo>
                    <a:pt x="5372100" y="661670"/>
                  </a:lnTo>
                </a:path>
              </a:pathLst>
            </a:custGeom>
            <a:blipFill>
              <a:blip r:embed="rId4"/>
              <a:stretch>
                <a:fillRect t="-11726" b="-11726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Freeform 5"/>
            <p:cNvSpPr/>
            <p:nvPr/>
          </p:nvSpPr>
          <p:spPr>
            <a:xfrm>
              <a:off x="11430" y="6102350"/>
              <a:ext cx="5373370" cy="236220"/>
            </a:xfrm>
            <a:custGeom>
              <a:avLst/>
              <a:gdLst/>
              <a:ahLst/>
              <a:cxnLst/>
              <a:rect l="l" t="t" r="r" b="b"/>
              <a:pathLst>
                <a:path w="5373370" h="236220">
                  <a:moveTo>
                    <a:pt x="4269740" y="0"/>
                  </a:moveTo>
                  <a:lnTo>
                    <a:pt x="5372100" y="0"/>
                  </a:lnTo>
                  <a:lnTo>
                    <a:pt x="5372100" y="236220"/>
                  </a:lnTo>
                  <a:lnTo>
                    <a:pt x="5373370" y="236220"/>
                  </a:lnTo>
                  <a:lnTo>
                    <a:pt x="0" y="236220"/>
                  </a:lnTo>
                  <a:lnTo>
                    <a:pt x="0" y="0"/>
                  </a:lnTo>
                  <a:lnTo>
                    <a:pt x="4206240" y="0"/>
                  </a:lnTo>
                  <a:moveTo>
                    <a:pt x="4206240" y="0"/>
                  </a:moveTo>
                  <a:lnTo>
                    <a:pt x="4268470" y="0"/>
                  </a:lnTo>
                </a:path>
              </a:pathLst>
            </a:custGeom>
            <a:solidFill>
              <a:srgbClr val="FDFCF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Freeform 6"/>
            <p:cNvSpPr/>
            <p:nvPr/>
          </p:nvSpPr>
          <p:spPr>
            <a:xfrm>
              <a:off x="11430" y="11430"/>
              <a:ext cx="5373370" cy="6327140"/>
            </a:xfrm>
            <a:custGeom>
              <a:avLst/>
              <a:gdLst/>
              <a:ahLst/>
              <a:cxnLst/>
              <a:rect l="l" t="t" r="r" b="b"/>
              <a:pathLst>
                <a:path w="5373370" h="6327140">
                  <a:moveTo>
                    <a:pt x="1908810" y="6327140"/>
                  </a:moveTo>
                  <a:lnTo>
                    <a:pt x="346710" y="6327140"/>
                  </a:lnTo>
                  <a:lnTo>
                    <a:pt x="346710" y="6090920"/>
                  </a:lnTo>
                  <a:lnTo>
                    <a:pt x="1908810" y="6090920"/>
                  </a:lnTo>
                  <a:lnTo>
                    <a:pt x="1908810" y="6327140"/>
                  </a:lnTo>
                  <a:close/>
                  <a:moveTo>
                    <a:pt x="5373370" y="0"/>
                  </a:moveTo>
                  <a:lnTo>
                    <a:pt x="0" y="0"/>
                  </a:lnTo>
                  <a:lnTo>
                    <a:pt x="0" y="459740"/>
                  </a:lnTo>
                  <a:lnTo>
                    <a:pt x="5372100" y="459740"/>
                  </a:lnTo>
                  <a:lnTo>
                    <a:pt x="5372100" y="0"/>
                  </a:lnTo>
                  <a:lnTo>
                    <a:pt x="5373370" y="0"/>
                  </a:lnTo>
                  <a:close/>
                </a:path>
              </a:pathLst>
            </a:custGeom>
            <a:solidFill>
              <a:srgbClr val="FFACC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Freeform 7"/>
            <p:cNvSpPr/>
            <p:nvPr/>
          </p:nvSpPr>
          <p:spPr>
            <a:xfrm>
              <a:off x="198120" y="160020"/>
              <a:ext cx="650240" cy="162560"/>
            </a:xfrm>
            <a:custGeom>
              <a:avLst/>
              <a:gdLst/>
              <a:ahLst/>
              <a:cxnLst/>
              <a:rect l="l" t="t" r="r" b="b"/>
              <a:pathLst>
                <a:path w="650240" h="162560">
                  <a:moveTo>
                    <a:pt x="162560" y="81280"/>
                  </a:moveTo>
                  <a:cubicBezTo>
                    <a:pt x="162560" y="125730"/>
                    <a:pt x="125730" y="162560"/>
                    <a:pt x="81280" y="162560"/>
                  </a:cubicBezTo>
                  <a:cubicBezTo>
                    <a:pt x="36830" y="162560"/>
                    <a:pt x="0" y="125730"/>
                    <a:pt x="0" y="81280"/>
                  </a:cubicBezTo>
                  <a:cubicBezTo>
                    <a:pt x="0" y="36830"/>
                    <a:pt x="36830" y="0"/>
                    <a:pt x="81280" y="0"/>
                  </a:cubicBezTo>
                  <a:cubicBezTo>
                    <a:pt x="125730" y="0"/>
                    <a:pt x="162560" y="36830"/>
                    <a:pt x="162560" y="81280"/>
                  </a:cubicBezTo>
                  <a:close/>
                  <a:moveTo>
                    <a:pt x="650240" y="81280"/>
                  </a:moveTo>
                  <a:cubicBezTo>
                    <a:pt x="650240" y="125730"/>
                    <a:pt x="613410" y="162560"/>
                    <a:pt x="568960" y="162560"/>
                  </a:cubicBezTo>
                  <a:cubicBezTo>
                    <a:pt x="524510" y="162560"/>
                    <a:pt x="487680" y="125730"/>
                    <a:pt x="487680" y="81280"/>
                  </a:cubicBezTo>
                  <a:cubicBezTo>
                    <a:pt x="487680" y="36830"/>
                    <a:pt x="524510" y="0"/>
                    <a:pt x="568960" y="0"/>
                  </a:cubicBezTo>
                  <a:cubicBezTo>
                    <a:pt x="614680" y="0"/>
                    <a:pt x="650240" y="36830"/>
                    <a:pt x="650240" y="81280"/>
                  </a:cubicBezTo>
                  <a:close/>
                  <a:moveTo>
                    <a:pt x="406400" y="81280"/>
                  </a:moveTo>
                  <a:cubicBezTo>
                    <a:pt x="406400" y="125730"/>
                    <a:pt x="369570" y="162560"/>
                    <a:pt x="325120" y="162560"/>
                  </a:cubicBezTo>
                  <a:cubicBezTo>
                    <a:pt x="280670" y="162560"/>
                    <a:pt x="243840" y="125730"/>
                    <a:pt x="243840" y="81280"/>
                  </a:cubicBezTo>
                  <a:cubicBezTo>
                    <a:pt x="243840" y="36830"/>
                    <a:pt x="280670" y="0"/>
                    <a:pt x="325120" y="0"/>
                  </a:cubicBezTo>
                  <a:cubicBezTo>
                    <a:pt x="369570" y="0"/>
                    <a:pt x="406400" y="36830"/>
                    <a:pt x="406400" y="81280"/>
                  </a:cubicBezTo>
                  <a:close/>
                </a:path>
              </a:pathLst>
            </a:custGeom>
            <a:solidFill>
              <a:srgbClr val="C785DB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/>
            <p:cNvSpPr/>
            <p:nvPr/>
          </p:nvSpPr>
          <p:spPr>
            <a:xfrm>
              <a:off x="71120" y="6151880"/>
              <a:ext cx="5253990" cy="134620"/>
            </a:xfrm>
            <a:custGeom>
              <a:avLst/>
              <a:gdLst/>
              <a:ahLst/>
              <a:cxnLst/>
              <a:rect l="l" t="t" r="r" b="b"/>
              <a:pathLst>
                <a:path w="5253990" h="134620">
                  <a:moveTo>
                    <a:pt x="116840" y="0"/>
                  </a:moveTo>
                  <a:lnTo>
                    <a:pt x="116840" y="134620"/>
                  </a:lnTo>
                  <a:lnTo>
                    <a:pt x="0" y="67310"/>
                  </a:lnTo>
                  <a:lnTo>
                    <a:pt x="116840" y="0"/>
                  </a:lnTo>
                  <a:close/>
                  <a:moveTo>
                    <a:pt x="5137150" y="0"/>
                  </a:moveTo>
                  <a:lnTo>
                    <a:pt x="5137150" y="134620"/>
                  </a:lnTo>
                  <a:lnTo>
                    <a:pt x="5253990" y="67310"/>
                  </a:lnTo>
                  <a:lnTo>
                    <a:pt x="5137150" y="0"/>
                  </a:ln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5396230" cy="6348730"/>
            </a:xfrm>
            <a:custGeom>
              <a:avLst/>
              <a:gdLst/>
              <a:ahLst/>
              <a:cxnLst/>
              <a:rect l="l" t="t" r="r" b="b"/>
              <a:pathLst>
                <a:path w="5396230" h="6348730">
                  <a:moveTo>
                    <a:pt x="5384800" y="0"/>
                  </a:moveTo>
                  <a:lnTo>
                    <a:pt x="11430" y="0"/>
                  </a:lnTo>
                  <a:cubicBezTo>
                    <a:pt x="5080" y="0"/>
                    <a:pt x="0" y="5080"/>
                    <a:pt x="0" y="11430"/>
                  </a:cubicBezTo>
                  <a:lnTo>
                    <a:pt x="0" y="471170"/>
                  </a:lnTo>
                  <a:lnTo>
                    <a:pt x="0" y="6101080"/>
                  </a:lnTo>
                  <a:lnTo>
                    <a:pt x="0" y="6337300"/>
                  </a:lnTo>
                  <a:cubicBezTo>
                    <a:pt x="0" y="6343650"/>
                    <a:pt x="5080" y="6348730"/>
                    <a:pt x="11430" y="6348730"/>
                  </a:cubicBezTo>
                  <a:lnTo>
                    <a:pt x="247650" y="6348730"/>
                  </a:lnTo>
                  <a:lnTo>
                    <a:pt x="356870" y="6348730"/>
                  </a:lnTo>
                  <a:lnTo>
                    <a:pt x="1918970" y="6348730"/>
                  </a:lnTo>
                  <a:lnTo>
                    <a:pt x="5146040" y="6348730"/>
                  </a:lnTo>
                  <a:lnTo>
                    <a:pt x="5384800" y="6348730"/>
                  </a:lnTo>
                  <a:cubicBezTo>
                    <a:pt x="5391150" y="6348730"/>
                    <a:pt x="5396230" y="6343650"/>
                    <a:pt x="5396230" y="6337300"/>
                  </a:cubicBezTo>
                  <a:lnTo>
                    <a:pt x="5396230" y="6101080"/>
                  </a:lnTo>
                  <a:lnTo>
                    <a:pt x="5396230" y="471170"/>
                  </a:lnTo>
                  <a:lnTo>
                    <a:pt x="5396230" y="11430"/>
                  </a:lnTo>
                  <a:cubicBezTo>
                    <a:pt x="5396230" y="5080"/>
                    <a:pt x="5391150" y="0"/>
                    <a:pt x="5384800" y="0"/>
                  </a:cubicBezTo>
                  <a:close/>
                  <a:moveTo>
                    <a:pt x="5135880" y="6113780"/>
                  </a:moveTo>
                  <a:lnTo>
                    <a:pt x="5135880" y="6327140"/>
                  </a:lnTo>
                  <a:lnTo>
                    <a:pt x="1931670" y="6327140"/>
                  </a:lnTo>
                  <a:lnTo>
                    <a:pt x="1931670" y="6113780"/>
                  </a:lnTo>
                  <a:lnTo>
                    <a:pt x="5135880" y="6113780"/>
                  </a:lnTo>
                  <a:close/>
                  <a:moveTo>
                    <a:pt x="1920240" y="6089650"/>
                  </a:moveTo>
                  <a:lnTo>
                    <a:pt x="358140" y="6089650"/>
                  </a:lnTo>
                  <a:lnTo>
                    <a:pt x="248920" y="6089650"/>
                  </a:lnTo>
                  <a:lnTo>
                    <a:pt x="22860" y="6089650"/>
                  </a:lnTo>
                  <a:lnTo>
                    <a:pt x="22860" y="482600"/>
                  </a:lnTo>
                  <a:lnTo>
                    <a:pt x="5372100" y="482600"/>
                  </a:lnTo>
                  <a:lnTo>
                    <a:pt x="5372100" y="6089650"/>
                  </a:lnTo>
                  <a:lnTo>
                    <a:pt x="5147310" y="6089650"/>
                  </a:lnTo>
                  <a:lnTo>
                    <a:pt x="1920240" y="6089650"/>
                  </a:lnTo>
                  <a:close/>
                  <a:moveTo>
                    <a:pt x="346710" y="6113780"/>
                  </a:moveTo>
                  <a:lnTo>
                    <a:pt x="346710" y="6327140"/>
                  </a:lnTo>
                  <a:lnTo>
                    <a:pt x="260350" y="6327140"/>
                  </a:lnTo>
                  <a:lnTo>
                    <a:pt x="260350" y="6113780"/>
                  </a:lnTo>
                  <a:lnTo>
                    <a:pt x="346710" y="6113780"/>
                  </a:lnTo>
                  <a:close/>
                  <a:moveTo>
                    <a:pt x="22860" y="22860"/>
                  </a:moveTo>
                  <a:lnTo>
                    <a:pt x="5372100" y="22860"/>
                  </a:lnTo>
                  <a:lnTo>
                    <a:pt x="5372100" y="458470"/>
                  </a:lnTo>
                  <a:lnTo>
                    <a:pt x="22860" y="458470"/>
                  </a:lnTo>
                  <a:lnTo>
                    <a:pt x="22860" y="22860"/>
                  </a:lnTo>
                  <a:close/>
                  <a:moveTo>
                    <a:pt x="22860" y="6327140"/>
                  </a:moveTo>
                  <a:lnTo>
                    <a:pt x="22860" y="6113780"/>
                  </a:lnTo>
                  <a:lnTo>
                    <a:pt x="236220" y="6113780"/>
                  </a:lnTo>
                  <a:lnTo>
                    <a:pt x="236220" y="6327140"/>
                  </a:lnTo>
                  <a:lnTo>
                    <a:pt x="22860" y="6327140"/>
                  </a:lnTo>
                  <a:close/>
                  <a:moveTo>
                    <a:pt x="369570" y="6327140"/>
                  </a:moveTo>
                  <a:lnTo>
                    <a:pt x="369570" y="6113780"/>
                  </a:lnTo>
                  <a:lnTo>
                    <a:pt x="1908810" y="6113780"/>
                  </a:lnTo>
                  <a:lnTo>
                    <a:pt x="1908810" y="6327140"/>
                  </a:lnTo>
                  <a:lnTo>
                    <a:pt x="369570" y="6327140"/>
                  </a:lnTo>
                  <a:close/>
                  <a:moveTo>
                    <a:pt x="5372100" y="6327140"/>
                  </a:moveTo>
                  <a:lnTo>
                    <a:pt x="5158740" y="6327140"/>
                  </a:lnTo>
                  <a:lnTo>
                    <a:pt x="5158740" y="6113780"/>
                  </a:lnTo>
                  <a:lnTo>
                    <a:pt x="5372100" y="6113780"/>
                  </a:lnTo>
                  <a:lnTo>
                    <a:pt x="5372100" y="6327140"/>
                  </a:lnTo>
                  <a:close/>
                  <a:moveTo>
                    <a:pt x="279400" y="148590"/>
                  </a:moveTo>
                  <a:cubicBezTo>
                    <a:pt x="228600" y="148590"/>
                    <a:pt x="186690" y="190500"/>
                    <a:pt x="186690" y="241300"/>
                  </a:cubicBezTo>
                  <a:cubicBezTo>
                    <a:pt x="186690" y="292100"/>
                    <a:pt x="228600" y="334010"/>
                    <a:pt x="279400" y="334010"/>
                  </a:cubicBezTo>
                  <a:cubicBezTo>
                    <a:pt x="330200" y="334010"/>
                    <a:pt x="372110" y="292100"/>
                    <a:pt x="372110" y="241300"/>
                  </a:cubicBezTo>
                  <a:cubicBezTo>
                    <a:pt x="372110" y="190500"/>
                    <a:pt x="330200" y="148590"/>
                    <a:pt x="279400" y="148590"/>
                  </a:cubicBezTo>
                  <a:close/>
                  <a:moveTo>
                    <a:pt x="279400" y="311150"/>
                  </a:moveTo>
                  <a:cubicBezTo>
                    <a:pt x="241300" y="311150"/>
                    <a:pt x="209550" y="280670"/>
                    <a:pt x="209550" y="241300"/>
                  </a:cubicBezTo>
                  <a:cubicBezTo>
                    <a:pt x="209550" y="201930"/>
                    <a:pt x="240030" y="171450"/>
                    <a:pt x="279400" y="171450"/>
                  </a:cubicBezTo>
                  <a:cubicBezTo>
                    <a:pt x="318770" y="171450"/>
                    <a:pt x="349250" y="201930"/>
                    <a:pt x="349250" y="241300"/>
                  </a:cubicBezTo>
                  <a:cubicBezTo>
                    <a:pt x="349250" y="280670"/>
                    <a:pt x="317500" y="311150"/>
                    <a:pt x="279400" y="311150"/>
                  </a:cubicBezTo>
                  <a:close/>
                  <a:moveTo>
                    <a:pt x="523240" y="148590"/>
                  </a:moveTo>
                  <a:cubicBezTo>
                    <a:pt x="472440" y="148590"/>
                    <a:pt x="430530" y="190500"/>
                    <a:pt x="430530" y="241300"/>
                  </a:cubicBezTo>
                  <a:cubicBezTo>
                    <a:pt x="430530" y="292100"/>
                    <a:pt x="472440" y="334010"/>
                    <a:pt x="523240" y="334010"/>
                  </a:cubicBezTo>
                  <a:cubicBezTo>
                    <a:pt x="574040" y="334010"/>
                    <a:pt x="615950" y="292100"/>
                    <a:pt x="615950" y="241300"/>
                  </a:cubicBezTo>
                  <a:cubicBezTo>
                    <a:pt x="615950" y="190500"/>
                    <a:pt x="574040" y="148590"/>
                    <a:pt x="523240" y="148590"/>
                  </a:cubicBezTo>
                  <a:close/>
                  <a:moveTo>
                    <a:pt x="523240" y="311150"/>
                  </a:moveTo>
                  <a:cubicBezTo>
                    <a:pt x="485140" y="311150"/>
                    <a:pt x="453390" y="280670"/>
                    <a:pt x="453390" y="241300"/>
                  </a:cubicBezTo>
                  <a:cubicBezTo>
                    <a:pt x="453390" y="201930"/>
                    <a:pt x="483870" y="171450"/>
                    <a:pt x="523240" y="171450"/>
                  </a:cubicBezTo>
                  <a:cubicBezTo>
                    <a:pt x="562610" y="171450"/>
                    <a:pt x="593090" y="201930"/>
                    <a:pt x="593090" y="241300"/>
                  </a:cubicBezTo>
                  <a:cubicBezTo>
                    <a:pt x="593090" y="280670"/>
                    <a:pt x="561340" y="311150"/>
                    <a:pt x="523240" y="311150"/>
                  </a:cubicBezTo>
                  <a:close/>
                  <a:moveTo>
                    <a:pt x="767080" y="148590"/>
                  </a:moveTo>
                  <a:cubicBezTo>
                    <a:pt x="716280" y="148590"/>
                    <a:pt x="674370" y="190500"/>
                    <a:pt x="674370" y="241300"/>
                  </a:cubicBezTo>
                  <a:cubicBezTo>
                    <a:pt x="674370" y="292100"/>
                    <a:pt x="716280" y="334010"/>
                    <a:pt x="767080" y="334010"/>
                  </a:cubicBezTo>
                  <a:cubicBezTo>
                    <a:pt x="817880" y="334010"/>
                    <a:pt x="859790" y="292100"/>
                    <a:pt x="859790" y="241300"/>
                  </a:cubicBezTo>
                  <a:cubicBezTo>
                    <a:pt x="859790" y="190500"/>
                    <a:pt x="819150" y="148590"/>
                    <a:pt x="767080" y="148590"/>
                  </a:cubicBezTo>
                  <a:close/>
                  <a:moveTo>
                    <a:pt x="767080" y="311150"/>
                  </a:moveTo>
                  <a:cubicBezTo>
                    <a:pt x="728980" y="311150"/>
                    <a:pt x="697230" y="280670"/>
                    <a:pt x="697230" y="241300"/>
                  </a:cubicBezTo>
                  <a:cubicBezTo>
                    <a:pt x="697230" y="201930"/>
                    <a:pt x="727710" y="171450"/>
                    <a:pt x="767080" y="171450"/>
                  </a:cubicBezTo>
                  <a:cubicBezTo>
                    <a:pt x="805180" y="171450"/>
                    <a:pt x="836930" y="201930"/>
                    <a:pt x="836930" y="241300"/>
                  </a:cubicBezTo>
                  <a:cubicBezTo>
                    <a:pt x="836930" y="280670"/>
                    <a:pt x="806450" y="311150"/>
                    <a:pt x="767080" y="311150"/>
                  </a:cubicBez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776483" y="7718360"/>
            <a:ext cx="4643005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272727"/>
                </a:solidFill>
                <a:latin typeface="Joint"/>
              </a:rPr>
              <a:t>SPEAKERS FOR THE BOOTCAMP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6969712" y="457660"/>
            <a:ext cx="5774861" cy="4336784"/>
            <a:chOff x="0" y="0"/>
            <a:chExt cx="8455660" cy="6350000"/>
          </a:xfrm>
        </p:grpSpPr>
        <p:sp>
          <p:nvSpPr>
            <p:cNvPr id="12" name="Freeform 12"/>
            <p:cNvSpPr/>
            <p:nvPr/>
          </p:nvSpPr>
          <p:spPr>
            <a:xfrm>
              <a:off x="15240" y="5910580"/>
              <a:ext cx="8425180" cy="424180"/>
            </a:xfrm>
            <a:custGeom>
              <a:avLst/>
              <a:gdLst/>
              <a:ahLst/>
              <a:cxnLst/>
              <a:rect l="l" t="t" r="r" b="b"/>
              <a:pathLst>
                <a:path w="8425180" h="424180">
                  <a:moveTo>
                    <a:pt x="7769860" y="424180"/>
                  </a:moveTo>
                  <a:lnTo>
                    <a:pt x="2839720" y="424180"/>
                  </a:lnTo>
                  <a:lnTo>
                    <a:pt x="2839720" y="1270"/>
                  </a:lnTo>
                  <a:lnTo>
                    <a:pt x="7769860" y="1270"/>
                  </a:lnTo>
                  <a:lnTo>
                    <a:pt x="7769860" y="424180"/>
                  </a:lnTo>
                  <a:close/>
                  <a:moveTo>
                    <a:pt x="652780" y="0"/>
                  </a:moveTo>
                  <a:lnTo>
                    <a:pt x="0" y="0"/>
                  </a:lnTo>
                  <a:lnTo>
                    <a:pt x="0" y="422910"/>
                  </a:lnTo>
                  <a:lnTo>
                    <a:pt x="651510" y="422910"/>
                  </a:lnTo>
                  <a:lnTo>
                    <a:pt x="652780" y="0"/>
                  </a:lnTo>
                  <a:lnTo>
                    <a:pt x="652780" y="0"/>
                  </a:lnTo>
                  <a:close/>
                  <a:moveTo>
                    <a:pt x="8425180" y="0"/>
                  </a:moveTo>
                  <a:lnTo>
                    <a:pt x="7769860" y="0"/>
                  </a:lnTo>
                  <a:lnTo>
                    <a:pt x="7769860" y="422910"/>
                  </a:lnTo>
                  <a:lnTo>
                    <a:pt x="8425180" y="422910"/>
                  </a:lnTo>
                  <a:lnTo>
                    <a:pt x="8425180" y="0"/>
                  </a:lnTo>
                  <a:close/>
                </a:path>
              </a:pathLst>
            </a:custGeom>
            <a:solidFill>
              <a:srgbClr val="FDFCF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15240" y="15240"/>
              <a:ext cx="8425180" cy="6319520"/>
            </a:xfrm>
            <a:custGeom>
              <a:avLst/>
              <a:gdLst/>
              <a:ahLst/>
              <a:cxnLst/>
              <a:rect l="l" t="t" r="r" b="b"/>
              <a:pathLst>
                <a:path w="8425180" h="6319520">
                  <a:moveTo>
                    <a:pt x="2839720" y="6319520"/>
                  </a:moveTo>
                  <a:lnTo>
                    <a:pt x="652780" y="6319520"/>
                  </a:lnTo>
                  <a:lnTo>
                    <a:pt x="652780" y="5896610"/>
                  </a:lnTo>
                  <a:lnTo>
                    <a:pt x="2840990" y="5896610"/>
                  </a:lnTo>
                  <a:lnTo>
                    <a:pt x="2839720" y="6319520"/>
                  </a:lnTo>
                  <a:lnTo>
                    <a:pt x="2839720" y="6319520"/>
                  </a:lnTo>
                  <a:close/>
                  <a:moveTo>
                    <a:pt x="8425180" y="0"/>
                  </a:moveTo>
                  <a:lnTo>
                    <a:pt x="0" y="0"/>
                  </a:lnTo>
                  <a:lnTo>
                    <a:pt x="0" y="622300"/>
                  </a:lnTo>
                  <a:lnTo>
                    <a:pt x="8425180" y="622300"/>
                  </a:lnTo>
                  <a:lnTo>
                    <a:pt x="8425180" y="0"/>
                  </a:lnTo>
                  <a:lnTo>
                    <a:pt x="8425180" y="0"/>
                  </a:lnTo>
                  <a:close/>
                </a:path>
              </a:pathLst>
            </a:custGeom>
            <a:solidFill>
              <a:srgbClr val="FFACC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5240" y="637540"/>
              <a:ext cx="8425180" cy="5273040"/>
            </a:xfrm>
            <a:custGeom>
              <a:avLst/>
              <a:gdLst/>
              <a:ahLst/>
              <a:cxnLst/>
              <a:rect l="l" t="t" r="r" b="b"/>
              <a:pathLst>
                <a:path w="8425180" h="5273040">
                  <a:moveTo>
                    <a:pt x="8425180" y="5273040"/>
                  </a:moveTo>
                  <a:lnTo>
                    <a:pt x="0" y="5273040"/>
                  </a:lnTo>
                  <a:lnTo>
                    <a:pt x="0" y="0"/>
                  </a:lnTo>
                  <a:lnTo>
                    <a:pt x="8425180" y="0"/>
                  </a:lnTo>
                  <a:lnTo>
                    <a:pt x="8425180" y="5273040"/>
                  </a:lnTo>
                  <a:lnTo>
                    <a:pt x="8425180" y="5273040"/>
                  </a:lnTo>
                  <a:close/>
                </a:path>
              </a:pathLst>
            </a:custGeom>
            <a:blipFill>
              <a:blip r:embed="rId5"/>
              <a:stretch>
                <a:fillRect t="-56518" b="-56518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8455660" cy="6348730"/>
            </a:xfrm>
            <a:custGeom>
              <a:avLst/>
              <a:gdLst/>
              <a:ahLst/>
              <a:cxnLst/>
              <a:rect l="l" t="t" r="r" b="b"/>
              <a:pathLst>
                <a:path w="8455660" h="6348730">
                  <a:moveTo>
                    <a:pt x="8440420" y="0"/>
                  </a:moveTo>
                  <a:lnTo>
                    <a:pt x="15240" y="0"/>
                  </a:lnTo>
                  <a:cubicBezTo>
                    <a:pt x="7620" y="0"/>
                    <a:pt x="0" y="7620"/>
                    <a:pt x="0" y="15240"/>
                  </a:cubicBezTo>
                  <a:lnTo>
                    <a:pt x="0" y="5910580"/>
                  </a:lnTo>
                  <a:lnTo>
                    <a:pt x="0" y="6333490"/>
                  </a:lnTo>
                  <a:cubicBezTo>
                    <a:pt x="0" y="6342380"/>
                    <a:pt x="7620" y="6348730"/>
                    <a:pt x="15240" y="6348730"/>
                  </a:cubicBezTo>
                  <a:lnTo>
                    <a:pt x="666750" y="6348730"/>
                  </a:lnTo>
                  <a:lnTo>
                    <a:pt x="2854960" y="6348730"/>
                  </a:lnTo>
                  <a:lnTo>
                    <a:pt x="7785100" y="6348730"/>
                  </a:lnTo>
                  <a:lnTo>
                    <a:pt x="8440420" y="6348730"/>
                  </a:lnTo>
                  <a:cubicBezTo>
                    <a:pt x="8449310" y="6348730"/>
                    <a:pt x="8455660" y="6341110"/>
                    <a:pt x="8455660" y="6333490"/>
                  </a:cubicBezTo>
                  <a:lnTo>
                    <a:pt x="8455660" y="5910580"/>
                  </a:lnTo>
                  <a:lnTo>
                    <a:pt x="8455660" y="15240"/>
                  </a:lnTo>
                  <a:cubicBezTo>
                    <a:pt x="8455660" y="7620"/>
                    <a:pt x="8449310" y="0"/>
                    <a:pt x="8440420" y="0"/>
                  </a:cubicBezTo>
                  <a:close/>
                  <a:moveTo>
                    <a:pt x="7785100" y="5895340"/>
                  </a:moveTo>
                  <a:lnTo>
                    <a:pt x="2854960" y="5895340"/>
                  </a:lnTo>
                  <a:lnTo>
                    <a:pt x="668020" y="5895340"/>
                  </a:lnTo>
                  <a:lnTo>
                    <a:pt x="31750" y="5895340"/>
                  </a:lnTo>
                  <a:lnTo>
                    <a:pt x="31750" y="652780"/>
                  </a:lnTo>
                  <a:lnTo>
                    <a:pt x="8425180" y="652780"/>
                  </a:lnTo>
                  <a:lnTo>
                    <a:pt x="8425180" y="5895340"/>
                  </a:lnTo>
                  <a:lnTo>
                    <a:pt x="7785100" y="5895340"/>
                  </a:lnTo>
                  <a:lnTo>
                    <a:pt x="7785100" y="5895340"/>
                  </a:lnTo>
                  <a:close/>
                  <a:moveTo>
                    <a:pt x="8425180" y="31750"/>
                  </a:moveTo>
                  <a:lnTo>
                    <a:pt x="8425180" y="622300"/>
                  </a:lnTo>
                  <a:lnTo>
                    <a:pt x="31750" y="622300"/>
                  </a:lnTo>
                  <a:lnTo>
                    <a:pt x="31750" y="31750"/>
                  </a:lnTo>
                  <a:lnTo>
                    <a:pt x="8425180" y="31750"/>
                  </a:lnTo>
                  <a:close/>
                  <a:moveTo>
                    <a:pt x="31750" y="5927090"/>
                  </a:moveTo>
                  <a:lnTo>
                    <a:pt x="652780" y="5927090"/>
                  </a:lnTo>
                  <a:lnTo>
                    <a:pt x="652780" y="6319520"/>
                  </a:lnTo>
                  <a:lnTo>
                    <a:pt x="31750" y="6319520"/>
                  </a:lnTo>
                  <a:lnTo>
                    <a:pt x="31750" y="5927090"/>
                  </a:lnTo>
                  <a:close/>
                  <a:moveTo>
                    <a:pt x="683260" y="6318250"/>
                  </a:moveTo>
                  <a:lnTo>
                    <a:pt x="683260" y="5925820"/>
                  </a:lnTo>
                  <a:lnTo>
                    <a:pt x="2839720" y="5925820"/>
                  </a:lnTo>
                  <a:lnTo>
                    <a:pt x="2839720" y="6318250"/>
                  </a:lnTo>
                  <a:lnTo>
                    <a:pt x="683260" y="6318250"/>
                  </a:lnTo>
                  <a:close/>
                  <a:moveTo>
                    <a:pt x="2871470" y="6318250"/>
                  </a:moveTo>
                  <a:lnTo>
                    <a:pt x="2871470" y="5925820"/>
                  </a:lnTo>
                  <a:lnTo>
                    <a:pt x="7769861" y="5925820"/>
                  </a:lnTo>
                  <a:lnTo>
                    <a:pt x="7769861" y="6318250"/>
                  </a:lnTo>
                  <a:lnTo>
                    <a:pt x="2871470" y="6318250"/>
                  </a:lnTo>
                  <a:close/>
                  <a:moveTo>
                    <a:pt x="8425180" y="6318250"/>
                  </a:moveTo>
                  <a:lnTo>
                    <a:pt x="7801611" y="6318250"/>
                  </a:lnTo>
                  <a:lnTo>
                    <a:pt x="7801611" y="5925820"/>
                  </a:lnTo>
                  <a:lnTo>
                    <a:pt x="8425180" y="5925820"/>
                  </a:lnTo>
                  <a:lnTo>
                    <a:pt x="8425180" y="6318250"/>
                  </a:lnTo>
                  <a:close/>
                  <a:moveTo>
                    <a:pt x="226060" y="467360"/>
                  </a:moveTo>
                  <a:lnTo>
                    <a:pt x="339090" y="342900"/>
                  </a:lnTo>
                  <a:lnTo>
                    <a:pt x="226060" y="218440"/>
                  </a:lnTo>
                  <a:cubicBezTo>
                    <a:pt x="219710" y="212090"/>
                    <a:pt x="220980" y="201930"/>
                    <a:pt x="227330" y="196850"/>
                  </a:cubicBezTo>
                  <a:cubicBezTo>
                    <a:pt x="233680" y="190500"/>
                    <a:pt x="243840" y="191770"/>
                    <a:pt x="248920" y="198120"/>
                  </a:cubicBezTo>
                  <a:lnTo>
                    <a:pt x="359410" y="320040"/>
                  </a:lnTo>
                  <a:lnTo>
                    <a:pt x="469900" y="198120"/>
                  </a:lnTo>
                  <a:cubicBezTo>
                    <a:pt x="476250" y="191770"/>
                    <a:pt x="485140" y="191770"/>
                    <a:pt x="491490" y="196850"/>
                  </a:cubicBezTo>
                  <a:cubicBezTo>
                    <a:pt x="497840" y="203200"/>
                    <a:pt x="497840" y="212090"/>
                    <a:pt x="492760" y="218440"/>
                  </a:cubicBezTo>
                  <a:lnTo>
                    <a:pt x="381000" y="344170"/>
                  </a:lnTo>
                  <a:lnTo>
                    <a:pt x="494030" y="468630"/>
                  </a:lnTo>
                  <a:cubicBezTo>
                    <a:pt x="500380" y="474980"/>
                    <a:pt x="499110" y="485140"/>
                    <a:pt x="492760" y="490220"/>
                  </a:cubicBezTo>
                  <a:cubicBezTo>
                    <a:pt x="490220" y="492760"/>
                    <a:pt x="486410" y="494030"/>
                    <a:pt x="482600" y="494030"/>
                  </a:cubicBezTo>
                  <a:cubicBezTo>
                    <a:pt x="478790" y="494030"/>
                    <a:pt x="473710" y="492760"/>
                    <a:pt x="471170" y="488950"/>
                  </a:cubicBezTo>
                  <a:lnTo>
                    <a:pt x="360680" y="367030"/>
                  </a:lnTo>
                  <a:lnTo>
                    <a:pt x="250190" y="488950"/>
                  </a:lnTo>
                  <a:cubicBezTo>
                    <a:pt x="247650" y="492760"/>
                    <a:pt x="242570" y="494030"/>
                    <a:pt x="238760" y="494030"/>
                  </a:cubicBezTo>
                  <a:cubicBezTo>
                    <a:pt x="234950" y="494030"/>
                    <a:pt x="231140" y="492760"/>
                    <a:pt x="228600" y="490220"/>
                  </a:cubicBezTo>
                  <a:cubicBezTo>
                    <a:pt x="220980" y="483870"/>
                    <a:pt x="220980" y="473710"/>
                    <a:pt x="226060" y="467360"/>
                  </a:cubicBezTo>
                  <a:close/>
                  <a:moveTo>
                    <a:pt x="1104900" y="344170"/>
                  </a:moveTo>
                  <a:cubicBezTo>
                    <a:pt x="1104900" y="335280"/>
                    <a:pt x="1112520" y="328930"/>
                    <a:pt x="1120140" y="328930"/>
                  </a:cubicBezTo>
                  <a:lnTo>
                    <a:pt x="1363980" y="328930"/>
                  </a:lnTo>
                  <a:cubicBezTo>
                    <a:pt x="1372870" y="328930"/>
                    <a:pt x="1379220" y="336550"/>
                    <a:pt x="1379220" y="344170"/>
                  </a:cubicBezTo>
                  <a:cubicBezTo>
                    <a:pt x="1379220" y="353060"/>
                    <a:pt x="1371600" y="359410"/>
                    <a:pt x="1363980" y="359410"/>
                  </a:cubicBezTo>
                  <a:lnTo>
                    <a:pt x="1120140" y="359410"/>
                  </a:lnTo>
                  <a:cubicBezTo>
                    <a:pt x="1111250" y="359410"/>
                    <a:pt x="1104900" y="351790"/>
                    <a:pt x="1104900" y="344170"/>
                  </a:cubicBezTo>
                  <a:close/>
                  <a:moveTo>
                    <a:pt x="676910" y="452120"/>
                  </a:moveTo>
                  <a:lnTo>
                    <a:pt x="702310" y="452120"/>
                  </a:lnTo>
                  <a:lnTo>
                    <a:pt x="702310" y="477520"/>
                  </a:lnTo>
                  <a:cubicBezTo>
                    <a:pt x="702310" y="486410"/>
                    <a:pt x="709930" y="492760"/>
                    <a:pt x="717550" y="492760"/>
                  </a:cubicBezTo>
                  <a:lnTo>
                    <a:pt x="924560" y="492760"/>
                  </a:lnTo>
                  <a:cubicBezTo>
                    <a:pt x="933450" y="492760"/>
                    <a:pt x="939800" y="485140"/>
                    <a:pt x="939800" y="477520"/>
                  </a:cubicBezTo>
                  <a:lnTo>
                    <a:pt x="939800" y="250190"/>
                  </a:lnTo>
                  <a:cubicBezTo>
                    <a:pt x="939800" y="241300"/>
                    <a:pt x="932180" y="234950"/>
                    <a:pt x="924560" y="234950"/>
                  </a:cubicBezTo>
                  <a:lnTo>
                    <a:pt x="899160" y="234950"/>
                  </a:lnTo>
                  <a:lnTo>
                    <a:pt x="899160" y="209550"/>
                  </a:lnTo>
                  <a:cubicBezTo>
                    <a:pt x="899160" y="200660"/>
                    <a:pt x="891540" y="194310"/>
                    <a:pt x="883920" y="194310"/>
                  </a:cubicBezTo>
                  <a:lnTo>
                    <a:pt x="676910" y="194310"/>
                  </a:lnTo>
                  <a:cubicBezTo>
                    <a:pt x="668020" y="194310"/>
                    <a:pt x="661670" y="201930"/>
                    <a:pt x="661670" y="209550"/>
                  </a:cubicBezTo>
                  <a:lnTo>
                    <a:pt x="661670" y="436880"/>
                  </a:lnTo>
                  <a:cubicBezTo>
                    <a:pt x="661670" y="445770"/>
                    <a:pt x="668020" y="452120"/>
                    <a:pt x="676910" y="452120"/>
                  </a:cubicBezTo>
                  <a:close/>
                  <a:moveTo>
                    <a:pt x="909320" y="265430"/>
                  </a:moveTo>
                  <a:lnTo>
                    <a:pt x="909320" y="462280"/>
                  </a:lnTo>
                  <a:lnTo>
                    <a:pt x="734060" y="462280"/>
                  </a:lnTo>
                  <a:lnTo>
                    <a:pt x="734060" y="452120"/>
                  </a:lnTo>
                  <a:lnTo>
                    <a:pt x="883920" y="452120"/>
                  </a:lnTo>
                  <a:cubicBezTo>
                    <a:pt x="892810" y="452120"/>
                    <a:pt x="899160" y="444500"/>
                    <a:pt x="899160" y="436880"/>
                  </a:cubicBezTo>
                  <a:lnTo>
                    <a:pt x="899160" y="265430"/>
                  </a:lnTo>
                  <a:lnTo>
                    <a:pt x="909320" y="265430"/>
                  </a:lnTo>
                  <a:close/>
                  <a:moveTo>
                    <a:pt x="692150" y="224790"/>
                  </a:moveTo>
                  <a:lnTo>
                    <a:pt x="867410" y="224790"/>
                  </a:lnTo>
                  <a:lnTo>
                    <a:pt x="867410" y="421640"/>
                  </a:lnTo>
                  <a:lnTo>
                    <a:pt x="692150" y="421640"/>
                  </a:lnTo>
                  <a:lnTo>
                    <a:pt x="692150" y="224790"/>
                  </a:lnTo>
                  <a:close/>
                  <a:moveTo>
                    <a:pt x="466090" y="6236970"/>
                  </a:moveTo>
                  <a:cubicBezTo>
                    <a:pt x="463550" y="6242050"/>
                    <a:pt x="457200" y="6245860"/>
                    <a:pt x="452120" y="6245860"/>
                  </a:cubicBezTo>
                  <a:cubicBezTo>
                    <a:pt x="449580" y="6245860"/>
                    <a:pt x="447040" y="6245860"/>
                    <a:pt x="444500" y="6244590"/>
                  </a:cubicBezTo>
                  <a:lnTo>
                    <a:pt x="229870" y="6137910"/>
                  </a:lnTo>
                  <a:cubicBezTo>
                    <a:pt x="224790" y="6135370"/>
                    <a:pt x="220980" y="6130290"/>
                    <a:pt x="220980" y="6123940"/>
                  </a:cubicBezTo>
                  <a:cubicBezTo>
                    <a:pt x="220980" y="6117590"/>
                    <a:pt x="224790" y="6112510"/>
                    <a:pt x="229870" y="6109970"/>
                  </a:cubicBezTo>
                  <a:lnTo>
                    <a:pt x="444500" y="6003290"/>
                  </a:lnTo>
                  <a:cubicBezTo>
                    <a:pt x="452120" y="5999480"/>
                    <a:pt x="461010" y="6002020"/>
                    <a:pt x="466090" y="6010910"/>
                  </a:cubicBezTo>
                  <a:cubicBezTo>
                    <a:pt x="469900" y="6018530"/>
                    <a:pt x="467360" y="6027420"/>
                    <a:pt x="458470" y="6032500"/>
                  </a:cubicBezTo>
                  <a:lnTo>
                    <a:pt x="271780" y="6125210"/>
                  </a:lnTo>
                  <a:lnTo>
                    <a:pt x="458470" y="6217920"/>
                  </a:lnTo>
                  <a:cubicBezTo>
                    <a:pt x="467360" y="6219190"/>
                    <a:pt x="469900" y="6229350"/>
                    <a:pt x="466090" y="6236970"/>
                  </a:cubicBezTo>
                  <a:close/>
                  <a:moveTo>
                    <a:pt x="7989570" y="6008370"/>
                  </a:moveTo>
                  <a:cubicBezTo>
                    <a:pt x="7993380" y="6000750"/>
                    <a:pt x="8002270" y="5996940"/>
                    <a:pt x="8011160" y="6000750"/>
                  </a:cubicBezTo>
                  <a:lnTo>
                    <a:pt x="8225790" y="6107430"/>
                  </a:lnTo>
                  <a:cubicBezTo>
                    <a:pt x="8230870" y="6109970"/>
                    <a:pt x="8234680" y="6115050"/>
                    <a:pt x="8234680" y="6121400"/>
                  </a:cubicBezTo>
                  <a:cubicBezTo>
                    <a:pt x="8234680" y="6127750"/>
                    <a:pt x="8230870" y="6132830"/>
                    <a:pt x="8225790" y="6135370"/>
                  </a:cubicBezTo>
                  <a:lnTo>
                    <a:pt x="8011160" y="6242050"/>
                  </a:lnTo>
                  <a:cubicBezTo>
                    <a:pt x="8008620" y="6243320"/>
                    <a:pt x="8006080" y="6243320"/>
                    <a:pt x="8003540" y="6243320"/>
                  </a:cubicBezTo>
                  <a:cubicBezTo>
                    <a:pt x="7997190" y="6243320"/>
                    <a:pt x="7992110" y="6239510"/>
                    <a:pt x="7989570" y="6234430"/>
                  </a:cubicBezTo>
                  <a:cubicBezTo>
                    <a:pt x="7985761" y="6226810"/>
                    <a:pt x="7988301" y="6217920"/>
                    <a:pt x="7997190" y="6212840"/>
                  </a:cubicBezTo>
                  <a:lnTo>
                    <a:pt x="8183880" y="6120130"/>
                  </a:lnTo>
                  <a:lnTo>
                    <a:pt x="7997190" y="6027420"/>
                  </a:lnTo>
                  <a:cubicBezTo>
                    <a:pt x="7989570" y="6026150"/>
                    <a:pt x="7985760" y="6015990"/>
                    <a:pt x="7989570" y="6008370"/>
                  </a:cubicBez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330308" y="2773615"/>
            <a:ext cx="5246370" cy="5246370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5240" y="15240"/>
              <a:ext cx="6319520" cy="6319520"/>
            </a:xfrm>
            <a:custGeom>
              <a:avLst/>
              <a:gdLst/>
              <a:ahLst/>
              <a:cxnLst/>
              <a:rect l="l" t="t" r="r" b="b"/>
              <a:pathLst>
                <a:path w="6319520" h="6319520">
                  <a:moveTo>
                    <a:pt x="6319520" y="6319520"/>
                  </a:moveTo>
                  <a:lnTo>
                    <a:pt x="0" y="6319520"/>
                  </a:lnTo>
                  <a:lnTo>
                    <a:pt x="0" y="0"/>
                  </a:lnTo>
                  <a:lnTo>
                    <a:pt x="6319520" y="0"/>
                  </a:lnTo>
                  <a:lnTo>
                    <a:pt x="6319520" y="6319520"/>
                  </a:lnTo>
                  <a:close/>
                </a:path>
              </a:pathLst>
            </a:custGeom>
            <a:blipFill>
              <a:blip r:embed="rId6"/>
              <a:stretch>
                <a:fillRect t="-23333" b="-2333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5240" y="15240"/>
              <a:ext cx="6319520" cy="6319520"/>
            </a:xfrm>
            <a:custGeom>
              <a:avLst/>
              <a:gdLst/>
              <a:ahLst/>
              <a:cxnLst/>
              <a:rect l="l" t="t" r="r" b="b"/>
              <a:pathLst>
                <a:path w="6319520" h="6319520">
                  <a:moveTo>
                    <a:pt x="6319520" y="6319520"/>
                  </a:moveTo>
                  <a:lnTo>
                    <a:pt x="0" y="6319520"/>
                  </a:lnTo>
                  <a:lnTo>
                    <a:pt x="0" y="5365750"/>
                  </a:lnTo>
                  <a:lnTo>
                    <a:pt x="6319520" y="5365750"/>
                  </a:lnTo>
                  <a:lnTo>
                    <a:pt x="6319520" y="6319520"/>
                  </a:lnTo>
                  <a:close/>
                  <a:moveTo>
                    <a:pt x="6319520" y="0"/>
                  </a:moveTo>
                  <a:lnTo>
                    <a:pt x="0" y="0"/>
                  </a:lnTo>
                  <a:lnTo>
                    <a:pt x="0" y="635000"/>
                  </a:lnTo>
                  <a:lnTo>
                    <a:pt x="6319520" y="635000"/>
                  </a:lnTo>
                  <a:lnTo>
                    <a:pt x="6319520" y="0"/>
                  </a:lnTo>
                  <a:close/>
                </a:path>
              </a:pathLst>
            </a:custGeom>
            <a:solidFill>
              <a:srgbClr val="FEEF9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2917190" y="5591810"/>
              <a:ext cx="530860" cy="532130"/>
            </a:xfrm>
            <a:custGeom>
              <a:avLst/>
              <a:gdLst/>
              <a:ahLst/>
              <a:cxnLst/>
              <a:rect l="l" t="t" r="r" b="b"/>
              <a:pathLst>
                <a:path w="530860" h="532130">
                  <a:moveTo>
                    <a:pt x="530860" y="266700"/>
                  </a:moveTo>
                  <a:cubicBezTo>
                    <a:pt x="530860" y="414020"/>
                    <a:pt x="411480" y="532130"/>
                    <a:pt x="265430" y="532130"/>
                  </a:cubicBezTo>
                  <a:cubicBezTo>
                    <a:pt x="118110" y="532130"/>
                    <a:pt x="0" y="412750"/>
                    <a:pt x="0" y="266700"/>
                  </a:cubicBezTo>
                  <a:cubicBezTo>
                    <a:pt x="0" y="119380"/>
                    <a:pt x="119380" y="1270"/>
                    <a:pt x="265430" y="1270"/>
                  </a:cubicBezTo>
                  <a:cubicBezTo>
                    <a:pt x="412750" y="0"/>
                    <a:pt x="530860" y="119380"/>
                    <a:pt x="530860" y="266700"/>
                  </a:cubicBezTo>
                  <a:close/>
                </a:path>
              </a:pathLst>
            </a:custGeom>
            <a:solidFill>
              <a:srgbClr val="FDFCF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387090" y="5858510"/>
                  </a:moveTo>
                  <a:lnTo>
                    <a:pt x="3079750" y="6036310"/>
                  </a:lnTo>
                  <a:lnTo>
                    <a:pt x="3079750" y="5681980"/>
                  </a:lnTo>
                  <a:lnTo>
                    <a:pt x="3387090" y="5858510"/>
                  </a:lnTo>
                  <a:close/>
                  <a:moveTo>
                    <a:pt x="3920490" y="5970270"/>
                  </a:moveTo>
                  <a:lnTo>
                    <a:pt x="3971290" y="5970270"/>
                  </a:lnTo>
                  <a:lnTo>
                    <a:pt x="3971290" y="5746750"/>
                  </a:lnTo>
                  <a:lnTo>
                    <a:pt x="3920490" y="5746750"/>
                  </a:lnTo>
                  <a:lnTo>
                    <a:pt x="3920490" y="5829300"/>
                  </a:lnTo>
                  <a:lnTo>
                    <a:pt x="3778250" y="5746750"/>
                  </a:lnTo>
                  <a:lnTo>
                    <a:pt x="3778250" y="5970270"/>
                  </a:lnTo>
                  <a:lnTo>
                    <a:pt x="3920490" y="5887720"/>
                  </a:lnTo>
                  <a:lnTo>
                    <a:pt x="3920490" y="5970270"/>
                  </a:lnTo>
                  <a:close/>
                  <a:moveTo>
                    <a:pt x="2429510" y="5887720"/>
                  </a:moveTo>
                  <a:lnTo>
                    <a:pt x="2571750" y="5970270"/>
                  </a:lnTo>
                  <a:lnTo>
                    <a:pt x="2571750" y="5746750"/>
                  </a:lnTo>
                  <a:lnTo>
                    <a:pt x="2429510" y="5829300"/>
                  </a:lnTo>
                  <a:lnTo>
                    <a:pt x="2429510" y="5746750"/>
                  </a:lnTo>
                  <a:lnTo>
                    <a:pt x="2378710" y="5746750"/>
                  </a:lnTo>
                  <a:lnTo>
                    <a:pt x="2378710" y="5970270"/>
                  </a:lnTo>
                  <a:lnTo>
                    <a:pt x="2429510" y="5970270"/>
                  </a:lnTo>
                  <a:lnTo>
                    <a:pt x="2429510" y="5887720"/>
                  </a:lnTo>
                  <a:close/>
                  <a:moveTo>
                    <a:pt x="6350000" y="15240"/>
                  </a:moveTo>
                  <a:lnTo>
                    <a:pt x="6350000" y="650240"/>
                  </a:lnTo>
                  <a:lnTo>
                    <a:pt x="6350000" y="5380990"/>
                  </a:lnTo>
                  <a:lnTo>
                    <a:pt x="6350000" y="6334760"/>
                  </a:lnTo>
                  <a:cubicBezTo>
                    <a:pt x="6350000" y="6343650"/>
                    <a:pt x="6343650" y="6350000"/>
                    <a:pt x="6334760" y="6350000"/>
                  </a:cubicBezTo>
                  <a:lnTo>
                    <a:pt x="15240" y="6350000"/>
                  </a:lnTo>
                  <a:cubicBezTo>
                    <a:pt x="6350" y="6350000"/>
                    <a:pt x="0" y="6343650"/>
                    <a:pt x="0" y="6334760"/>
                  </a:cubicBezTo>
                  <a:lnTo>
                    <a:pt x="0" y="5380990"/>
                  </a:lnTo>
                  <a:lnTo>
                    <a:pt x="0" y="650240"/>
                  </a:lnTo>
                  <a:lnTo>
                    <a:pt x="0" y="15240"/>
                  </a:lnTo>
                  <a:cubicBezTo>
                    <a:pt x="0" y="6350"/>
                    <a:pt x="6350" y="0"/>
                    <a:pt x="15240" y="0"/>
                  </a:cubicBezTo>
                  <a:lnTo>
                    <a:pt x="6334760" y="0"/>
                  </a:lnTo>
                  <a:cubicBezTo>
                    <a:pt x="6343650" y="0"/>
                    <a:pt x="6350000" y="6350"/>
                    <a:pt x="6350000" y="15240"/>
                  </a:cubicBezTo>
                  <a:close/>
                  <a:moveTo>
                    <a:pt x="6319520" y="5396230"/>
                  </a:moveTo>
                  <a:lnTo>
                    <a:pt x="30480" y="5396230"/>
                  </a:lnTo>
                  <a:lnTo>
                    <a:pt x="30480" y="6319520"/>
                  </a:lnTo>
                  <a:lnTo>
                    <a:pt x="6320790" y="6319520"/>
                  </a:lnTo>
                  <a:lnTo>
                    <a:pt x="6320790" y="5396230"/>
                  </a:lnTo>
                  <a:close/>
                  <a:moveTo>
                    <a:pt x="6319520" y="665480"/>
                  </a:moveTo>
                  <a:lnTo>
                    <a:pt x="30480" y="665480"/>
                  </a:lnTo>
                  <a:lnTo>
                    <a:pt x="30480" y="5365750"/>
                  </a:lnTo>
                  <a:lnTo>
                    <a:pt x="6320790" y="5365750"/>
                  </a:lnTo>
                  <a:lnTo>
                    <a:pt x="6320790" y="665480"/>
                  </a:lnTo>
                  <a:close/>
                  <a:moveTo>
                    <a:pt x="6319520" y="30480"/>
                  </a:moveTo>
                  <a:lnTo>
                    <a:pt x="30480" y="30480"/>
                  </a:lnTo>
                  <a:lnTo>
                    <a:pt x="30480" y="635000"/>
                  </a:lnTo>
                  <a:lnTo>
                    <a:pt x="6320790" y="635000"/>
                  </a:lnTo>
                  <a:lnTo>
                    <a:pt x="6320790" y="30480"/>
                  </a:lnTo>
                  <a:close/>
                  <a:moveTo>
                    <a:pt x="5410200" y="480060"/>
                  </a:moveTo>
                  <a:lnTo>
                    <a:pt x="5651500" y="480060"/>
                  </a:lnTo>
                  <a:cubicBezTo>
                    <a:pt x="5660390" y="480060"/>
                    <a:pt x="5666740" y="473710"/>
                    <a:pt x="5666740" y="464820"/>
                  </a:cubicBezTo>
                  <a:cubicBezTo>
                    <a:pt x="5666740" y="455930"/>
                    <a:pt x="5660390" y="449580"/>
                    <a:pt x="5651500" y="449580"/>
                  </a:cubicBezTo>
                  <a:lnTo>
                    <a:pt x="5410200" y="449580"/>
                  </a:lnTo>
                  <a:cubicBezTo>
                    <a:pt x="5401310" y="449580"/>
                    <a:pt x="5394960" y="455930"/>
                    <a:pt x="5394960" y="464820"/>
                  </a:cubicBezTo>
                  <a:cubicBezTo>
                    <a:pt x="5394960" y="473710"/>
                    <a:pt x="5401310" y="480060"/>
                    <a:pt x="5410200" y="480060"/>
                  </a:cubicBezTo>
                  <a:close/>
                  <a:moveTo>
                    <a:pt x="5853430" y="476250"/>
                  </a:moveTo>
                  <a:cubicBezTo>
                    <a:pt x="5855970" y="478790"/>
                    <a:pt x="5859780" y="480060"/>
                    <a:pt x="5863590" y="480060"/>
                  </a:cubicBezTo>
                  <a:cubicBezTo>
                    <a:pt x="5867400" y="480060"/>
                    <a:pt x="5871210" y="478790"/>
                    <a:pt x="5873750" y="476250"/>
                  </a:cubicBezTo>
                  <a:lnTo>
                    <a:pt x="5995670" y="354330"/>
                  </a:lnTo>
                  <a:lnTo>
                    <a:pt x="6117590" y="476250"/>
                  </a:lnTo>
                  <a:cubicBezTo>
                    <a:pt x="6120130" y="478790"/>
                    <a:pt x="6123940" y="480060"/>
                    <a:pt x="6127750" y="480060"/>
                  </a:cubicBezTo>
                  <a:cubicBezTo>
                    <a:pt x="6131559" y="480060"/>
                    <a:pt x="6135370" y="478790"/>
                    <a:pt x="6137909" y="476250"/>
                  </a:cubicBezTo>
                  <a:cubicBezTo>
                    <a:pt x="6144259" y="469900"/>
                    <a:pt x="6144259" y="461010"/>
                    <a:pt x="6137909" y="454660"/>
                  </a:cubicBezTo>
                  <a:lnTo>
                    <a:pt x="6015989" y="332740"/>
                  </a:lnTo>
                  <a:lnTo>
                    <a:pt x="6137909" y="210820"/>
                  </a:lnTo>
                  <a:cubicBezTo>
                    <a:pt x="6144259" y="204470"/>
                    <a:pt x="6144259" y="195580"/>
                    <a:pt x="6137909" y="189230"/>
                  </a:cubicBezTo>
                  <a:cubicBezTo>
                    <a:pt x="6131559" y="182880"/>
                    <a:pt x="6122669" y="182880"/>
                    <a:pt x="6116319" y="189230"/>
                  </a:cubicBezTo>
                  <a:lnTo>
                    <a:pt x="5994399" y="311150"/>
                  </a:lnTo>
                  <a:lnTo>
                    <a:pt x="5872479" y="189230"/>
                  </a:lnTo>
                  <a:cubicBezTo>
                    <a:pt x="5866129" y="182880"/>
                    <a:pt x="5857239" y="182880"/>
                    <a:pt x="5850889" y="189230"/>
                  </a:cubicBezTo>
                  <a:cubicBezTo>
                    <a:pt x="5844539" y="195580"/>
                    <a:pt x="5844539" y="204470"/>
                    <a:pt x="5850889" y="210820"/>
                  </a:cubicBezTo>
                  <a:lnTo>
                    <a:pt x="5972809" y="332740"/>
                  </a:lnTo>
                  <a:lnTo>
                    <a:pt x="5850889" y="454660"/>
                  </a:lnTo>
                  <a:cubicBezTo>
                    <a:pt x="5847080" y="459740"/>
                    <a:pt x="5847080" y="469900"/>
                    <a:pt x="5853430" y="476250"/>
                  </a:cubicBezTo>
                  <a:close/>
                  <a:moveTo>
                    <a:pt x="2901950" y="5858510"/>
                  </a:moveTo>
                  <a:cubicBezTo>
                    <a:pt x="2901950" y="5703570"/>
                    <a:pt x="3027680" y="5577840"/>
                    <a:pt x="3182620" y="5577840"/>
                  </a:cubicBezTo>
                  <a:cubicBezTo>
                    <a:pt x="3337560" y="5577840"/>
                    <a:pt x="3463290" y="5703570"/>
                    <a:pt x="3463290" y="5858510"/>
                  </a:cubicBezTo>
                  <a:cubicBezTo>
                    <a:pt x="3463290" y="6013450"/>
                    <a:pt x="3337560" y="6139180"/>
                    <a:pt x="3182620" y="6139180"/>
                  </a:cubicBezTo>
                  <a:cubicBezTo>
                    <a:pt x="3027680" y="6139180"/>
                    <a:pt x="2901950" y="6013450"/>
                    <a:pt x="2901950" y="5858510"/>
                  </a:cubicBezTo>
                  <a:close/>
                  <a:moveTo>
                    <a:pt x="2932430" y="5858510"/>
                  </a:moveTo>
                  <a:cubicBezTo>
                    <a:pt x="2932430" y="5996940"/>
                    <a:pt x="3045460" y="6108700"/>
                    <a:pt x="3182620" y="6108700"/>
                  </a:cubicBezTo>
                  <a:cubicBezTo>
                    <a:pt x="3321050" y="6108700"/>
                    <a:pt x="3432810" y="5995670"/>
                    <a:pt x="3432810" y="5858510"/>
                  </a:cubicBezTo>
                  <a:cubicBezTo>
                    <a:pt x="3432810" y="5720080"/>
                    <a:pt x="3319780" y="5608320"/>
                    <a:pt x="3182620" y="5608320"/>
                  </a:cubicBezTo>
                  <a:cubicBezTo>
                    <a:pt x="3044190" y="5607050"/>
                    <a:pt x="2932430" y="5720080"/>
                    <a:pt x="2932430" y="5858510"/>
                  </a:cubicBez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3011273" y="1518794"/>
            <a:ext cx="4775703" cy="4776658"/>
            <a:chOff x="0" y="0"/>
            <a:chExt cx="6348730" cy="6350000"/>
          </a:xfrm>
        </p:grpSpPr>
        <p:sp>
          <p:nvSpPr>
            <p:cNvPr id="22" name="Freeform 22"/>
            <p:cNvSpPr/>
            <p:nvPr/>
          </p:nvSpPr>
          <p:spPr>
            <a:xfrm>
              <a:off x="12700" y="524510"/>
              <a:ext cx="6324600" cy="5812790"/>
            </a:xfrm>
            <a:custGeom>
              <a:avLst/>
              <a:gdLst/>
              <a:ahLst/>
              <a:cxnLst/>
              <a:rect l="l" t="t" r="r" b="b"/>
              <a:pathLst>
                <a:path w="6324600" h="5812790">
                  <a:moveTo>
                    <a:pt x="6323330" y="591820"/>
                  </a:moveTo>
                  <a:lnTo>
                    <a:pt x="6324600" y="5812790"/>
                  </a:lnTo>
                  <a:lnTo>
                    <a:pt x="6324600" y="5812790"/>
                  </a:lnTo>
                  <a:lnTo>
                    <a:pt x="0" y="5812790"/>
                  </a:lnTo>
                  <a:lnTo>
                    <a:pt x="0" y="0"/>
                  </a:lnTo>
                  <a:lnTo>
                    <a:pt x="6323330" y="0"/>
                  </a:lnTo>
                  <a:moveTo>
                    <a:pt x="6323330" y="0"/>
                  </a:moveTo>
                  <a:lnTo>
                    <a:pt x="6323330" y="591820"/>
                  </a:lnTo>
                </a:path>
              </a:pathLst>
            </a:custGeom>
            <a:blipFill>
              <a:blip r:embed="rId7"/>
              <a:stretch>
                <a:fillRect t="-10484" b="-34589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12700" y="12700"/>
              <a:ext cx="6324600" cy="511810"/>
            </a:xfrm>
            <a:custGeom>
              <a:avLst/>
              <a:gdLst/>
              <a:ahLst/>
              <a:cxnLst/>
              <a:rect l="l" t="t" r="r" b="b"/>
              <a:pathLst>
                <a:path w="6324600" h="511810">
                  <a:moveTo>
                    <a:pt x="6323330" y="0"/>
                  </a:moveTo>
                  <a:lnTo>
                    <a:pt x="6323330" y="232410"/>
                  </a:lnTo>
                  <a:moveTo>
                    <a:pt x="6323330" y="232410"/>
                  </a:moveTo>
                  <a:lnTo>
                    <a:pt x="6324600" y="511810"/>
                  </a:lnTo>
                  <a:lnTo>
                    <a:pt x="6324600" y="511810"/>
                  </a:lnTo>
                  <a:lnTo>
                    <a:pt x="0" y="511810"/>
                  </a:lnTo>
                  <a:lnTo>
                    <a:pt x="0" y="0"/>
                  </a:lnTo>
                  <a:lnTo>
                    <a:pt x="6323330" y="0"/>
                  </a:lnTo>
                </a:path>
              </a:pathLst>
            </a:custGeom>
            <a:solidFill>
              <a:srgbClr val="FEEF9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5062220" y="129540"/>
              <a:ext cx="1275080" cy="6207760"/>
            </a:xfrm>
            <a:custGeom>
              <a:avLst/>
              <a:gdLst/>
              <a:ahLst/>
              <a:cxnLst/>
              <a:rect l="l" t="t" r="r" b="b"/>
              <a:pathLst>
                <a:path w="1275080" h="6207760">
                  <a:moveTo>
                    <a:pt x="1275080" y="6207760"/>
                  </a:moveTo>
                  <a:lnTo>
                    <a:pt x="1037590" y="6207760"/>
                  </a:lnTo>
                  <a:lnTo>
                    <a:pt x="1037590" y="394970"/>
                  </a:lnTo>
                  <a:lnTo>
                    <a:pt x="1275080" y="394970"/>
                  </a:lnTo>
                  <a:lnTo>
                    <a:pt x="1275080" y="6207760"/>
                  </a:lnTo>
                  <a:close/>
                  <a:moveTo>
                    <a:pt x="279400" y="0"/>
                  </a:moveTo>
                  <a:lnTo>
                    <a:pt x="0" y="0"/>
                  </a:lnTo>
                  <a:lnTo>
                    <a:pt x="0" y="279400"/>
                  </a:lnTo>
                  <a:lnTo>
                    <a:pt x="279400" y="279400"/>
                  </a:lnTo>
                  <a:lnTo>
                    <a:pt x="279400" y="0"/>
                  </a:lnTo>
                  <a:close/>
                  <a:moveTo>
                    <a:pt x="1106170" y="0"/>
                  </a:moveTo>
                  <a:lnTo>
                    <a:pt x="826770" y="0"/>
                  </a:lnTo>
                  <a:lnTo>
                    <a:pt x="826770" y="279400"/>
                  </a:lnTo>
                  <a:lnTo>
                    <a:pt x="1106170" y="279400"/>
                  </a:lnTo>
                  <a:lnTo>
                    <a:pt x="1106170" y="0"/>
                  </a:lnTo>
                  <a:close/>
                  <a:moveTo>
                    <a:pt x="692150" y="0"/>
                  </a:moveTo>
                  <a:lnTo>
                    <a:pt x="412750" y="0"/>
                  </a:lnTo>
                  <a:lnTo>
                    <a:pt x="412750" y="279400"/>
                  </a:lnTo>
                  <a:lnTo>
                    <a:pt x="692150" y="279400"/>
                  </a:lnTo>
                  <a:lnTo>
                    <a:pt x="692150" y="0"/>
                  </a:lnTo>
                  <a:close/>
                </a:path>
              </a:pathLst>
            </a:custGeom>
            <a:solidFill>
              <a:srgbClr val="FDFCF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6099810" y="1642110"/>
              <a:ext cx="237490" cy="2237740"/>
            </a:xfrm>
            <a:custGeom>
              <a:avLst/>
              <a:gdLst/>
              <a:ahLst/>
              <a:cxnLst/>
              <a:rect l="l" t="t" r="r" b="b"/>
              <a:pathLst>
                <a:path w="237490" h="2237740">
                  <a:moveTo>
                    <a:pt x="237490" y="0"/>
                  </a:moveTo>
                  <a:lnTo>
                    <a:pt x="237490" y="2237740"/>
                  </a:lnTo>
                  <a:lnTo>
                    <a:pt x="0" y="2237740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237490" y="0"/>
                  </a:lnTo>
                </a:path>
              </a:pathLst>
            </a:custGeom>
            <a:solidFill>
              <a:srgbClr val="FDFCF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6348730" cy="6350000"/>
            </a:xfrm>
            <a:custGeom>
              <a:avLst/>
              <a:gdLst/>
              <a:ahLst/>
              <a:cxnLst/>
              <a:rect l="l" t="t" r="r" b="b"/>
              <a:pathLst>
                <a:path w="6348730" h="6350000">
                  <a:moveTo>
                    <a:pt x="12700" y="6350000"/>
                  </a:moveTo>
                  <a:cubicBezTo>
                    <a:pt x="6350" y="6350000"/>
                    <a:pt x="0" y="6344920"/>
                    <a:pt x="0" y="6337300"/>
                  </a:cubicBezTo>
                  <a:lnTo>
                    <a:pt x="0" y="12700"/>
                  </a:lnTo>
                  <a:cubicBezTo>
                    <a:pt x="0" y="6350"/>
                    <a:pt x="6350" y="0"/>
                    <a:pt x="12700" y="0"/>
                  </a:cubicBezTo>
                  <a:lnTo>
                    <a:pt x="6337300" y="0"/>
                  </a:lnTo>
                  <a:cubicBezTo>
                    <a:pt x="6341110" y="0"/>
                    <a:pt x="6344920" y="1270"/>
                    <a:pt x="6346190" y="5080"/>
                  </a:cubicBezTo>
                  <a:cubicBezTo>
                    <a:pt x="6348730" y="7620"/>
                    <a:pt x="6348730" y="10160"/>
                    <a:pt x="6348730" y="13970"/>
                  </a:cubicBezTo>
                  <a:lnTo>
                    <a:pt x="6348730" y="524510"/>
                  </a:lnTo>
                  <a:lnTo>
                    <a:pt x="6348730" y="6337300"/>
                  </a:lnTo>
                  <a:cubicBezTo>
                    <a:pt x="6348730" y="6343650"/>
                    <a:pt x="6343650" y="6350000"/>
                    <a:pt x="6336030" y="6350000"/>
                  </a:cubicBezTo>
                  <a:lnTo>
                    <a:pt x="12700" y="6350000"/>
                  </a:lnTo>
                  <a:close/>
                  <a:moveTo>
                    <a:pt x="6323330" y="6323330"/>
                  </a:moveTo>
                  <a:lnTo>
                    <a:pt x="6323330" y="3892550"/>
                  </a:lnTo>
                  <a:lnTo>
                    <a:pt x="6112510" y="3892550"/>
                  </a:lnTo>
                  <a:lnTo>
                    <a:pt x="6112510" y="6323330"/>
                  </a:lnTo>
                  <a:lnTo>
                    <a:pt x="6323330" y="6323330"/>
                  </a:lnTo>
                  <a:close/>
                  <a:moveTo>
                    <a:pt x="6085840" y="6323330"/>
                  </a:moveTo>
                  <a:lnTo>
                    <a:pt x="6085840" y="537210"/>
                  </a:lnTo>
                  <a:lnTo>
                    <a:pt x="26670" y="537210"/>
                  </a:lnTo>
                  <a:lnTo>
                    <a:pt x="26670" y="6323330"/>
                  </a:lnTo>
                  <a:lnTo>
                    <a:pt x="6085840" y="6323330"/>
                  </a:lnTo>
                  <a:close/>
                  <a:moveTo>
                    <a:pt x="6323330" y="3865880"/>
                  </a:moveTo>
                  <a:lnTo>
                    <a:pt x="6323330" y="1656080"/>
                  </a:lnTo>
                  <a:lnTo>
                    <a:pt x="6112510" y="1656080"/>
                  </a:lnTo>
                  <a:lnTo>
                    <a:pt x="6112510" y="3865880"/>
                  </a:lnTo>
                  <a:lnTo>
                    <a:pt x="6323330" y="3865880"/>
                  </a:lnTo>
                  <a:close/>
                  <a:moveTo>
                    <a:pt x="6323330" y="1629410"/>
                  </a:moveTo>
                  <a:lnTo>
                    <a:pt x="6323330" y="537210"/>
                  </a:lnTo>
                  <a:lnTo>
                    <a:pt x="6112510" y="537210"/>
                  </a:lnTo>
                  <a:lnTo>
                    <a:pt x="6112510" y="1629410"/>
                  </a:lnTo>
                  <a:lnTo>
                    <a:pt x="6323330" y="1629410"/>
                  </a:lnTo>
                  <a:close/>
                  <a:moveTo>
                    <a:pt x="6324600" y="511810"/>
                  </a:moveTo>
                  <a:lnTo>
                    <a:pt x="6324600" y="26670"/>
                  </a:lnTo>
                  <a:lnTo>
                    <a:pt x="26670" y="26670"/>
                  </a:lnTo>
                  <a:lnTo>
                    <a:pt x="26670" y="511810"/>
                  </a:lnTo>
                  <a:lnTo>
                    <a:pt x="6324600" y="511810"/>
                  </a:lnTo>
                  <a:close/>
                  <a:moveTo>
                    <a:pt x="5888990" y="421640"/>
                  </a:moveTo>
                  <a:cubicBezTo>
                    <a:pt x="5882640" y="421640"/>
                    <a:pt x="5876290" y="416560"/>
                    <a:pt x="5876290" y="408940"/>
                  </a:cubicBezTo>
                  <a:lnTo>
                    <a:pt x="5876290" y="129540"/>
                  </a:lnTo>
                  <a:cubicBezTo>
                    <a:pt x="5876290" y="121920"/>
                    <a:pt x="5882640" y="116840"/>
                    <a:pt x="5888990" y="116840"/>
                  </a:cubicBezTo>
                  <a:lnTo>
                    <a:pt x="6168390" y="116840"/>
                  </a:lnTo>
                  <a:cubicBezTo>
                    <a:pt x="6174740" y="116840"/>
                    <a:pt x="6181090" y="121920"/>
                    <a:pt x="6181090" y="129540"/>
                  </a:cubicBezTo>
                  <a:lnTo>
                    <a:pt x="6181090" y="408940"/>
                  </a:lnTo>
                  <a:cubicBezTo>
                    <a:pt x="6181090" y="415290"/>
                    <a:pt x="6176010" y="421640"/>
                    <a:pt x="6168390" y="421640"/>
                  </a:cubicBezTo>
                  <a:lnTo>
                    <a:pt x="5888990" y="421640"/>
                  </a:lnTo>
                  <a:close/>
                  <a:moveTo>
                    <a:pt x="6155690" y="394970"/>
                  </a:moveTo>
                  <a:lnTo>
                    <a:pt x="6155690" y="142240"/>
                  </a:lnTo>
                  <a:lnTo>
                    <a:pt x="5902960" y="142240"/>
                  </a:lnTo>
                  <a:lnTo>
                    <a:pt x="5902960" y="394970"/>
                  </a:lnTo>
                  <a:cubicBezTo>
                    <a:pt x="5902960" y="394970"/>
                    <a:pt x="6155690" y="394970"/>
                    <a:pt x="6155690" y="394970"/>
                  </a:cubicBezTo>
                  <a:close/>
                  <a:moveTo>
                    <a:pt x="5476240" y="421640"/>
                  </a:moveTo>
                  <a:cubicBezTo>
                    <a:pt x="5469890" y="421640"/>
                    <a:pt x="5463540" y="416560"/>
                    <a:pt x="5463540" y="408940"/>
                  </a:cubicBezTo>
                  <a:lnTo>
                    <a:pt x="5463540" y="129540"/>
                  </a:lnTo>
                  <a:cubicBezTo>
                    <a:pt x="5463540" y="123190"/>
                    <a:pt x="5468620" y="116840"/>
                    <a:pt x="5476240" y="116840"/>
                  </a:cubicBezTo>
                  <a:lnTo>
                    <a:pt x="5755640" y="116840"/>
                  </a:lnTo>
                  <a:cubicBezTo>
                    <a:pt x="5760720" y="116840"/>
                    <a:pt x="5764530" y="118110"/>
                    <a:pt x="5765800" y="120650"/>
                  </a:cubicBezTo>
                  <a:cubicBezTo>
                    <a:pt x="5768340" y="123190"/>
                    <a:pt x="5768340" y="125730"/>
                    <a:pt x="5768340" y="129540"/>
                  </a:cubicBezTo>
                  <a:lnTo>
                    <a:pt x="5768340" y="407670"/>
                  </a:lnTo>
                  <a:cubicBezTo>
                    <a:pt x="5768340" y="414020"/>
                    <a:pt x="5763260" y="420370"/>
                    <a:pt x="5755640" y="420370"/>
                  </a:cubicBezTo>
                  <a:lnTo>
                    <a:pt x="5476240" y="420370"/>
                  </a:lnTo>
                  <a:lnTo>
                    <a:pt x="5476240" y="421640"/>
                  </a:lnTo>
                  <a:close/>
                  <a:moveTo>
                    <a:pt x="5741670" y="394970"/>
                  </a:moveTo>
                  <a:lnTo>
                    <a:pt x="5741670" y="142240"/>
                  </a:lnTo>
                  <a:lnTo>
                    <a:pt x="5488940" y="142240"/>
                  </a:lnTo>
                  <a:lnTo>
                    <a:pt x="5488940" y="394970"/>
                  </a:lnTo>
                  <a:cubicBezTo>
                    <a:pt x="5488940" y="394970"/>
                    <a:pt x="5741670" y="394970"/>
                    <a:pt x="5741670" y="394970"/>
                  </a:cubicBezTo>
                  <a:close/>
                  <a:moveTo>
                    <a:pt x="5062220" y="421640"/>
                  </a:moveTo>
                  <a:cubicBezTo>
                    <a:pt x="5055870" y="421640"/>
                    <a:pt x="5049520" y="416560"/>
                    <a:pt x="5049520" y="408940"/>
                  </a:cubicBezTo>
                  <a:lnTo>
                    <a:pt x="5049520" y="129540"/>
                  </a:lnTo>
                  <a:cubicBezTo>
                    <a:pt x="5049520" y="123190"/>
                    <a:pt x="5054600" y="116840"/>
                    <a:pt x="5062220" y="116840"/>
                  </a:cubicBezTo>
                  <a:lnTo>
                    <a:pt x="5341620" y="116840"/>
                  </a:lnTo>
                  <a:cubicBezTo>
                    <a:pt x="5346700" y="116840"/>
                    <a:pt x="5350510" y="118110"/>
                    <a:pt x="5351780" y="120650"/>
                  </a:cubicBezTo>
                  <a:cubicBezTo>
                    <a:pt x="5354320" y="123190"/>
                    <a:pt x="5354320" y="125730"/>
                    <a:pt x="5354320" y="129540"/>
                  </a:cubicBezTo>
                  <a:lnTo>
                    <a:pt x="5354320" y="407670"/>
                  </a:lnTo>
                  <a:cubicBezTo>
                    <a:pt x="5354320" y="414020"/>
                    <a:pt x="5349240" y="420370"/>
                    <a:pt x="5341620" y="420370"/>
                  </a:cubicBezTo>
                  <a:lnTo>
                    <a:pt x="5062220" y="420370"/>
                  </a:lnTo>
                  <a:lnTo>
                    <a:pt x="5062220" y="421640"/>
                  </a:lnTo>
                  <a:close/>
                  <a:moveTo>
                    <a:pt x="5328920" y="394970"/>
                  </a:moveTo>
                  <a:lnTo>
                    <a:pt x="5328920" y="142240"/>
                  </a:lnTo>
                  <a:lnTo>
                    <a:pt x="5076190" y="142240"/>
                  </a:lnTo>
                  <a:lnTo>
                    <a:pt x="5076190" y="394970"/>
                  </a:lnTo>
                  <a:cubicBezTo>
                    <a:pt x="5076190" y="394970"/>
                    <a:pt x="5328920" y="394970"/>
                    <a:pt x="5328920" y="394970"/>
                  </a:cubicBezTo>
                  <a:close/>
                  <a:moveTo>
                    <a:pt x="6098540" y="351790"/>
                  </a:moveTo>
                  <a:cubicBezTo>
                    <a:pt x="6096000" y="351790"/>
                    <a:pt x="6092190" y="350520"/>
                    <a:pt x="6089650" y="349250"/>
                  </a:cubicBezTo>
                  <a:lnTo>
                    <a:pt x="6028690" y="288290"/>
                  </a:lnTo>
                  <a:lnTo>
                    <a:pt x="5967730" y="349250"/>
                  </a:lnTo>
                  <a:cubicBezTo>
                    <a:pt x="5963920" y="353060"/>
                    <a:pt x="5961380" y="353060"/>
                    <a:pt x="5958840" y="353060"/>
                  </a:cubicBezTo>
                  <a:cubicBezTo>
                    <a:pt x="5956300" y="353060"/>
                    <a:pt x="5952490" y="351790"/>
                    <a:pt x="5949950" y="350520"/>
                  </a:cubicBezTo>
                  <a:cubicBezTo>
                    <a:pt x="5944870" y="345440"/>
                    <a:pt x="5944870" y="336550"/>
                    <a:pt x="5948680" y="331470"/>
                  </a:cubicBezTo>
                  <a:lnTo>
                    <a:pt x="6009640" y="270510"/>
                  </a:lnTo>
                  <a:lnTo>
                    <a:pt x="5948680" y="209550"/>
                  </a:lnTo>
                  <a:cubicBezTo>
                    <a:pt x="5943600" y="204470"/>
                    <a:pt x="5943600" y="195580"/>
                    <a:pt x="5948680" y="190500"/>
                  </a:cubicBezTo>
                  <a:cubicBezTo>
                    <a:pt x="5951220" y="187960"/>
                    <a:pt x="5953760" y="186690"/>
                    <a:pt x="5957570" y="186690"/>
                  </a:cubicBezTo>
                  <a:cubicBezTo>
                    <a:pt x="5961380" y="186690"/>
                    <a:pt x="5965190" y="187960"/>
                    <a:pt x="5966460" y="190500"/>
                  </a:cubicBezTo>
                  <a:lnTo>
                    <a:pt x="6027420" y="251460"/>
                  </a:lnTo>
                  <a:lnTo>
                    <a:pt x="6088380" y="190500"/>
                  </a:lnTo>
                  <a:cubicBezTo>
                    <a:pt x="6090920" y="187960"/>
                    <a:pt x="6093460" y="186690"/>
                    <a:pt x="6097270" y="186690"/>
                  </a:cubicBezTo>
                  <a:cubicBezTo>
                    <a:pt x="6101080" y="186690"/>
                    <a:pt x="6104890" y="187960"/>
                    <a:pt x="6106160" y="190500"/>
                  </a:cubicBezTo>
                  <a:cubicBezTo>
                    <a:pt x="6108700" y="193040"/>
                    <a:pt x="6109970" y="196850"/>
                    <a:pt x="6109970" y="201930"/>
                  </a:cubicBezTo>
                  <a:cubicBezTo>
                    <a:pt x="6109970" y="205740"/>
                    <a:pt x="6108700" y="208280"/>
                    <a:pt x="6106160" y="209550"/>
                  </a:cubicBezTo>
                  <a:lnTo>
                    <a:pt x="6046470" y="269240"/>
                  </a:lnTo>
                  <a:lnTo>
                    <a:pt x="6107430" y="330200"/>
                  </a:lnTo>
                  <a:cubicBezTo>
                    <a:pt x="6112510" y="335280"/>
                    <a:pt x="6112510" y="344170"/>
                    <a:pt x="6107430" y="349250"/>
                  </a:cubicBezTo>
                  <a:cubicBezTo>
                    <a:pt x="6104890" y="351790"/>
                    <a:pt x="6101080" y="351790"/>
                    <a:pt x="6098540" y="351790"/>
                  </a:cubicBezTo>
                  <a:close/>
                  <a:moveTo>
                    <a:pt x="5538470" y="351790"/>
                  </a:moveTo>
                  <a:cubicBezTo>
                    <a:pt x="5532120" y="351790"/>
                    <a:pt x="5525770" y="345440"/>
                    <a:pt x="5525770" y="339090"/>
                  </a:cubicBezTo>
                  <a:lnTo>
                    <a:pt x="5525770" y="199390"/>
                  </a:lnTo>
                  <a:cubicBezTo>
                    <a:pt x="5525770" y="193040"/>
                    <a:pt x="5530850" y="186690"/>
                    <a:pt x="5538470" y="186690"/>
                  </a:cubicBezTo>
                  <a:lnTo>
                    <a:pt x="5692140" y="186690"/>
                  </a:lnTo>
                  <a:cubicBezTo>
                    <a:pt x="5698490" y="186690"/>
                    <a:pt x="5704840" y="191770"/>
                    <a:pt x="5704840" y="199390"/>
                  </a:cubicBezTo>
                  <a:lnTo>
                    <a:pt x="5704840" y="339090"/>
                  </a:lnTo>
                  <a:cubicBezTo>
                    <a:pt x="5704840" y="345440"/>
                    <a:pt x="5699760" y="351790"/>
                    <a:pt x="5692140" y="351790"/>
                  </a:cubicBezTo>
                  <a:lnTo>
                    <a:pt x="5538470" y="351790"/>
                  </a:lnTo>
                  <a:close/>
                  <a:moveTo>
                    <a:pt x="5679440" y="325120"/>
                  </a:moveTo>
                  <a:lnTo>
                    <a:pt x="5679440" y="245110"/>
                  </a:lnTo>
                  <a:lnTo>
                    <a:pt x="5551170" y="245110"/>
                  </a:lnTo>
                  <a:lnTo>
                    <a:pt x="5551170" y="325120"/>
                  </a:lnTo>
                  <a:cubicBezTo>
                    <a:pt x="5551170" y="325120"/>
                    <a:pt x="5679440" y="325120"/>
                    <a:pt x="5679440" y="325120"/>
                  </a:cubicBezTo>
                  <a:close/>
                  <a:moveTo>
                    <a:pt x="5116830" y="351790"/>
                  </a:moveTo>
                  <a:cubicBezTo>
                    <a:pt x="5109210" y="351790"/>
                    <a:pt x="5104130" y="345440"/>
                    <a:pt x="5104130" y="339090"/>
                  </a:cubicBezTo>
                  <a:cubicBezTo>
                    <a:pt x="5104130" y="331470"/>
                    <a:pt x="5110480" y="326390"/>
                    <a:pt x="5116830" y="326390"/>
                  </a:cubicBezTo>
                  <a:lnTo>
                    <a:pt x="5288280" y="326390"/>
                  </a:lnTo>
                  <a:cubicBezTo>
                    <a:pt x="5295900" y="326390"/>
                    <a:pt x="5300980" y="332740"/>
                    <a:pt x="5300980" y="339090"/>
                  </a:cubicBezTo>
                  <a:cubicBezTo>
                    <a:pt x="5300980" y="346710"/>
                    <a:pt x="5294630" y="351790"/>
                    <a:pt x="5288280" y="351790"/>
                  </a:cubicBezTo>
                  <a:lnTo>
                    <a:pt x="5116830" y="351790"/>
                  </a:ln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Freeform 27"/>
          <p:cNvSpPr/>
          <p:nvPr/>
        </p:nvSpPr>
        <p:spPr>
          <a:xfrm>
            <a:off x="1194790" y="8613055"/>
            <a:ext cx="1011238" cy="989174"/>
          </a:xfrm>
          <a:custGeom>
            <a:avLst/>
            <a:gdLst/>
            <a:ahLst/>
            <a:cxnLst/>
            <a:rect l="l" t="t" r="r" b="b"/>
            <a:pathLst>
              <a:path w="1011238" h="989174">
                <a:moveTo>
                  <a:pt x="0" y="0"/>
                </a:moveTo>
                <a:lnTo>
                  <a:pt x="1011238" y="0"/>
                </a:lnTo>
                <a:lnTo>
                  <a:pt x="1011238" y="989174"/>
                </a:lnTo>
                <a:lnTo>
                  <a:pt x="0" y="98917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8" name="Freeform 28"/>
          <p:cNvSpPr/>
          <p:nvPr/>
        </p:nvSpPr>
        <p:spPr>
          <a:xfrm rot="-539977">
            <a:off x="16094086" y="9634462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9" name="Freeform 29"/>
          <p:cNvSpPr/>
          <p:nvPr/>
        </p:nvSpPr>
        <p:spPr>
          <a:xfrm rot="-539977">
            <a:off x="17582395" y="8889356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0" y="0"/>
                </a:lnTo>
                <a:lnTo>
                  <a:pt x="477760" y="834185"/>
                </a:lnTo>
                <a:lnTo>
                  <a:pt x="0" y="8341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0" name="Freeform 30"/>
          <p:cNvSpPr/>
          <p:nvPr/>
        </p:nvSpPr>
        <p:spPr>
          <a:xfrm rot="-539977">
            <a:off x="16395270" y="8017778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Freeform 31"/>
          <p:cNvSpPr/>
          <p:nvPr/>
        </p:nvSpPr>
        <p:spPr>
          <a:xfrm rot="-539977">
            <a:off x="11672965" y="4826677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2" name="Freeform 32"/>
          <p:cNvSpPr/>
          <p:nvPr/>
        </p:nvSpPr>
        <p:spPr>
          <a:xfrm rot="-539977">
            <a:off x="10602126" y="3637993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5"/>
                </a:lnTo>
                <a:lnTo>
                  <a:pt x="0" y="83418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3" name="Freeform 33"/>
          <p:cNvSpPr/>
          <p:nvPr/>
        </p:nvSpPr>
        <p:spPr>
          <a:xfrm rot="-539977">
            <a:off x="5723856" y="4979707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4" name="Freeform 34"/>
          <p:cNvSpPr/>
          <p:nvPr/>
        </p:nvSpPr>
        <p:spPr>
          <a:xfrm rot="-539977">
            <a:off x="13859105" y="5878359"/>
            <a:ext cx="477761" cy="834186"/>
          </a:xfrm>
          <a:custGeom>
            <a:avLst/>
            <a:gdLst/>
            <a:ahLst/>
            <a:cxnLst/>
            <a:rect l="l" t="t" r="r" b="b"/>
            <a:pathLst>
              <a:path w="477761" h="834186">
                <a:moveTo>
                  <a:pt x="0" y="0"/>
                </a:moveTo>
                <a:lnTo>
                  <a:pt x="477761" y="0"/>
                </a:lnTo>
                <a:lnTo>
                  <a:pt x="477761" y="834186"/>
                </a:lnTo>
                <a:lnTo>
                  <a:pt x="0" y="8341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5" name="Freeform 35"/>
          <p:cNvSpPr/>
          <p:nvPr/>
        </p:nvSpPr>
        <p:spPr>
          <a:xfrm>
            <a:off x="4955761" y="1047928"/>
            <a:ext cx="903784" cy="903784"/>
          </a:xfrm>
          <a:custGeom>
            <a:avLst/>
            <a:gdLst/>
            <a:ahLst/>
            <a:cxnLst/>
            <a:rect l="l" t="t" r="r" b="b"/>
            <a:pathLst>
              <a:path w="903784" h="903784">
                <a:moveTo>
                  <a:pt x="0" y="0"/>
                </a:moveTo>
                <a:lnTo>
                  <a:pt x="903784" y="0"/>
                </a:lnTo>
                <a:lnTo>
                  <a:pt x="903784" y="903784"/>
                </a:lnTo>
                <a:lnTo>
                  <a:pt x="0" y="90378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6" name="Freeform 36"/>
          <p:cNvSpPr/>
          <p:nvPr/>
        </p:nvSpPr>
        <p:spPr>
          <a:xfrm>
            <a:off x="6065928" y="1047928"/>
            <a:ext cx="903784" cy="903784"/>
          </a:xfrm>
          <a:custGeom>
            <a:avLst/>
            <a:gdLst/>
            <a:ahLst/>
            <a:cxnLst/>
            <a:rect l="l" t="t" r="r" b="b"/>
            <a:pathLst>
              <a:path w="903784" h="903784">
                <a:moveTo>
                  <a:pt x="0" y="0"/>
                </a:moveTo>
                <a:lnTo>
                  <a:pt x="903784" y="0"/>
                </a:lnTo>
                <a:lnTo>
                  <a:pt x="903784" y="903784"/>
                </a:lnTo>
                <a:lnTo>
                  <a:pt x="0" y="90378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7" name="Freeform 37"/>
          <p:cNvSpPr/>
          <p:nvPr/>
        </p:nvSpPr>
        <p:spPr>
          <a:xfrm>
            <a:off x="5576678" y="8760044"/>
            <a:ext cx="1374486" cy="842185"/>
          </a:xfrm>
          <a:custGeom>
            <a:avLst/>
            <a:gdLst/>
            <a:ahLst/>
            <a:cxnLst/>
            <a:rect l="l" t="t" r="r" b="b"/>
            <a:pathLst>
              <a:path w="1374486" h="842185">
                <a:moveTo>
                  <a:pt x="0" y="0"/>
                </a:moveTo>
                <a:lnTo>
                  <a:pt x="1374486" y="0"/>
                </a:lnTo>
                <a:lnTo>
                  <a:pt x="1374486" y="842185"/>
                </a:lnTo>
                <a:lnTo>
                  <a:pt x="0" y="842185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Freeform 38"/>
          <p:cNvSpPr/>
          <p:nvPr/>
        </p:nvSpPr>
        <p:spPr>
          <a:xfrm>
            <a:off x="14097986" y="229739"/>
            <a:ext cx="1011238" cy="989174"/>
          </a:xfrm>
          <a:custGeom>
            <a:avLst/>
            <a:gdLst/>
            <a:ahLst/>
            <a:cxnLst/>
            <a:rect l="l" t="t" r="r" b="b"/>
            <a:pathLst>
              <a:path w="1011238" h="989174">
                <a:moveTo>
                  <a:pt x="0" y="0"/>
                </a:moveTo>
                <a:lnTo>
                  <a:pt x="1011237" y="0"/>
                </a:lnTo>
                <a:lnTo>
                  <a:pt x="1011237" y="989174"/>
                </a:lnTo>
                <a:lnTo>
                  <a:pt x="0" y="98917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9" name="Freeform 39"/>
          <p:cNvSpPr/>
          <p:nvPr/>
        </p:nvSpPr>
        <p:spPr>
          <a:xfrm>
            <a:off x="582686" y="1090121"/>
            <a:ext cx="4158402" cy="793877"/>
          </a:xfrm>
          <a:custGeom>
            <a:avLst/>
            <a:gdLst/>
            <a:ahLst/>
            <a:cxnLst/>
            <a:rect l="l" t="t" r="r" b="b"/>
            <a:pathLst>
              <a:path w="4158402" h="793877">
                <a:moveTo>
                  <a:pt x="0" y="0"/>
                </a:moveTo>
                <a:lnTo>
                  <a:pt x="4158402" y="0"/>
                </a:lnTo>
                <a:lnTo>
                  <a:pt x="4158402" y="793877"/>
                </a:lnTo>
                <a:lnTo>
                  <a:pt x="0" y="79387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0" name="TextBox 40"/>
          <p:cNvSpPr txBox="1"/>
          <p:nvPr/>
        </p:nvSpPr>
        <p:spPr>
          <a:xfrm>
            <a:off x="582686" y="2862020"/>
            <a:ext cx="2663329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72727"/>
                </a:solidFill>
                <a:latin typeface="Open Sauce"/>
              </a:rPr>
              <a:t>ANSHIKA SRIVASTAVA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263921" y="543669"/>
            <a:ext cx="5774861" cy="32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272727"/>
                </a:solidFill>
                <a:latin typeface="Canva Sans"/>
              </a:rPr>
              <a:t>ARCHISHA DHYANI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744573" y="1560784"/>
            <a:ext cx="5774861" cy="32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272727"/>
                </a:solidFill>
                <a:latin typeface="Canva Sans"/>
              </a:rPr>
              <a:t>BARKHA ARORA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007125" y="5358700"/>
            <a:ext cx="5774861" cy="32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272727"/>
                </a:solidFill>
                <a:latin typeface="Canva Sans"/>
              </a:rPr>
              <a:t>PUSHKAR JAIN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Custom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Canva Sans</vt:lpstr>
      <vt:lpstr>Calibri</vt:lpstr>
      <vt:lpstr>Arial</vt:lpstr>
      <vt:lpstr>Open Sauce Light</vt:lpstr>
      <vt:lpstr>Joint</vt:lpstr>
      <vt:lpstr>Open Sauce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 BOOTCAMP</dc:title>
  <cp:lastModifiedBy>Naman Arora</cp:lastModifiedBy>
  <cp:revision>1</cp:revision>
  <dcterms:created xsi:type="dcterms:W3CDTF">2006-08-16T00:00:00Z</dcterms:created>
  <dcterms:modified xsi:type="dcterms:W3CDTF">2023-10-29T14:01:46Z</dcterms:modified>
  <dc:identifier>DAFySCbqBUk</dc:identifier>
</cp:coreProperties>
</file>

<file path=docProps/thumbnail.jpeg>
</file>